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74" r:id="rId3"/>
    <p:sldId id="273" r:id="rId4"/>
    <p:sldId id="259" r:id="rId5"/>
    <p:sldId id="269" r:id="rId6"/>
    <p:sldId id="260" r:id="rId7"/>
    <p:sldId id="262" r:id="rId8"/>
    <p:sldId id="263" r:id="rId9"/>
    <p:sldId id="275" r:id="rId10"/>
    <p:sldId id="264" r:id="rId11"/>
    <p:sldId id="276" r:id="rId12"/>
    <p:sldId id="265" r:id="rId13"/>
    <p:sldId id="272" r:id="rId14"/>
    <p:sldId id="267" r:id="rId15"/>
  </p:sldIdLst>
  <p:sldSz cx="14630400" cy="8229600"/>
  <p:notesSz cx="8229600" cy="14630400"/>
  <p:embeddedFontLst>
    <p:embeddedFont>
      <p:font typeface="IBM Plex Sans Medium" panose="020B0604020202020204" charset="0"/>
      <p:regular r:id="rId17"/>
      <p:italic r:id="rId18"/>
    </p:embeddedFont>
    <p:embeddedFont>
      <p:font typeface="Roboto"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777777"/>
    <a:srgbClr val="292929"/>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51939-A4C1-2CB6-0E01-4D19BBCCC060}" v="56" dt="2024-12-26T11:57:25.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lavi Singh" userId="S::pallavi.singh@arenesslaw.com::7d0fdb48-e2d4-4eef-bc03-c778c6e1cfa1" providerId="AD" clId="Web-{98951939-A4C1-2CB6-0E01-4D19BBCCC060}"/>
    <pc:docChg chg="modSld">
      <pc:chgData name="Pallavi Singh" userId="S::pallavi.singh@arenesslaw.com::7d0fdb48-e2d4-4eef-bc03-c778c6e1cfa1" providerId="AD" clId="Web-{98951939-A4C1-2CB6-0E01-4D19BBCCC060}" dt="2024-12-26T11:57:25.361" v="48" actId="20577"/>
      <pc:docMkLst>
        <pc:docMk/>
      </pc:docMkLst>
      <pc:sldChg chg="delSp modSp">
        <pc:chgData name="Pallavi Singh" userId="S::pallavi.singh@arenesslaw.com::7d0fdb48-e2d4-4eef-bc03-c778c6e1cfa1" providerId="AD" clId="Web-{98951939-A4C1-2CB6-0E01-4D19BBCCC060}" dt="2024-12-26T11:53:56.809" v="29" actId="1076"/>
        <pc:sldMkLst>
          <pc:docMk/>
          <pc:sldMk cId="0" sldId="263"/>
        </pc:sldMkLst>
        <pc:spChg chg="mod">
          <ac:chgData name="Pallavi Singh" userId="S::pallavi.singh@arenesslaw.com::7d0fdb48-e2d4-4eef-bc03-c778c6e1cfa1" providerId="AD" clId="Web-{98951939-A4C1-2CB6-0E01-4D19BBCCC060}" dt="2024-12-26T11:51:16.492" v="17" actId="1076"/>
          <ac:spMkLst>
            <pc:docMk/>
            <pc:sldMk cId="0" sldId="263"/>
            <ac:spMk id="7" creationId="{00000000-0000-0000-0000-000000000000}"/>
          </ac:spMkLst>
        </pc:spChg>
        <pc:spChg chg="mod">
          <ac:chgData name="Pallavi Singh" userId="S::pallavi.singh@arenesslaw.com::7d0fdb48-e2d4-4eef-bc03-c778c6e1cfa1" providerId="AD" clId="Web-{98951939-A4C1-2CB6-0E01-4D19BBCCC060}" dt="2024-12-26T11:49:56.241" v="14"/>
          <ac:spMkLst>
            <pc:docMk/>
            <pc:sldMk cId="0" sldId="263"/>
            <ac:spMk id="11" creationId="{00000000-0000-0000-0000-000000000000}"/>
          </ac:spMkLst>
        </pc:spChg>
        <pc:spChg chg="mod">
          <ac:chgData name="Pallavi Singh" userId="S::pallavi.singh@arenesslaw.com::7d0fdb48-e2d4-4eef-bc03-c778c6e1cfa1" providerId="AD" clId="Web-{98951939-A4C1-2CB6-0E01-4D19BBCCC060}" dt="2024-12-26T11:52:55.213" v="21" actId="1076"/>
          <ac:spMkLst>
            <pc:docMk/>
            <pc:sldMk cId="0" sldId="263"/>
            <ac:spMk id="15" creationId="{00000000-0000-0000-0000-000000000000}"/>
          </ac:spMkLst>
        </pc:spChg>
        <pc:spChg chg="mod">
          <ac:chgData name="Pallavi Singh" userId="S::pallavi.singh@arenesslaw.com::7d0fdb48-e2d4-4eef-bc03-c778c6e1cfa1" providerId="AD" clId="Web-{98951939-A4C1-2CB6-0E01-4D19BBCCC060}" dt="2024-12-26T11:51:33.930" v="18"/>
          <ac:spMkLst>
            <pc:docMk/>
            <pc:sldMk cId="0" sldId="263"/>
            <ac:spMk id="19" creationId="{00000000-0000-0000-0000-000000000000}"/>
          </ac:spMkLst>
        </pc:spChg>
        <pc:spChg chg="mod">
          <ac:chgData name="Pallavi Singh" userId="S::pallavi.singh@arenesslaw.com::7d0fdb48-e2d4-4eef-bc03-c778c6e1cfa1" providerId="AD" clId="Web-{98951939-A4C1-2CB6-0E01-4D19BBCCC060}" dt="2024-12-26T11:49:22.646" v="13"/>
          <ac:spMkLst>
            <pc:docMk/>
            <pc:sldMk cId="0" sldId="263"/>
            <ac:spMk id="24" creationId="{00000000-0000-0000-0000-000000000000}"/>
          </ac:spMkLst>
        </pc:spChg>
        <pc:spChg chg="mod">
          <ac:chgData name="Pallavi Singh" userId="S::pallavi.singh@arenesslaw.com::7d0fdb48-e2d4-4eef-bc03-c778c6e1cfa1" providerId="AD" clId="Web-{98951939-A4C1-2CB6-0E01-4D19BBCCC060}" dt="2024-12-26T11:50:44.429" v="15"/>
          <ac:spMkLst>
            <pc:docMk/>
            <pc:sldMk cId="0" sldId="263"/>
            <ac:spMk id="28" creationId="{00000000-0000-0000-0000-000000000000}"/>
          </ac:spMkLst>
        </pc:spChg>
        <pc:spChg chg="mod">
          <ac:chgData name="Pallavi Singh" userId="S::pallavi.singh@arenesslaw.com::7d0fdb48-e2d4-4eef-bc03-c778c6e1cfa1" providerId="AD" clId="Web-{98951939-A4C1-2CB6-0E01-4D19BBCCC060}" dt="2024-12-26T11:51:01.461" v="16"/>
          <ac:spMkLst>
            <pc:docMk/>
            <pc:sldMk cId="0" sldId="263"/>
            <ac:spMk id="32" creationId="{00000000-0000-0000-0000-000000000000}"/>
          </ac:spMkLst>
        </pc:spChg>
        <pc:spChg chg="mod">
          <ac:chgData name="Pallavi Singh" userId="S::pallavi.singh@arenesslaw.com::7d0fdb48-e2d4-4eef-bc03-c778c6e1cfa1" providerId="AD" clId="Web-{98951939-A4C1-2CB6-0E01-4D19BBCCC060}" dt="2024-12-26T11:53:11.339" v="22" actId="20577"/>
          <ac:spMkLst>
            <pc:docMk/>
            <pc:sldMk cId="0" sldId="263"/>
            <ac:spMk id="36" creationId="{00000000-0000-0000-0000-000000000000}"/>
          </ac:spMkLst>
        </pc:spChg>
        <pc:spChg chg="mod">
          <ac:chgData name="Pallavi Singh" userId="S::pallavi.singh@arenesslaw.com::7d0fdb48-e2d4-4eef-bc03-c778c6e1cfa1" providerId="AD" clId="Web-{98951939-A4C1-2CB6-0E01-4D19BBCCC060}" dt="2024-12-26T11:53:30.917" v="25" actId="1076"/>
          <ac:spMkLst>
            <pc:docMk/>
            <pc:sldMk cId="0" sldId="263"/>
            <ac:spMk id="40" creationId="{00000000-0000-0000-0000-000000000000}"/>
          </ac:spMkLst>
        </pc:spChg>
        <pc:spChg chg="mod">
          <ac:chgData name="Pallavi Singh" userId="S::pallavi.singh@arenesslaw.com::7d0fdb48-e2d4-4eef-bc03-c778c6e1cfa1" providerId="AD" clId="Web-{98951939-A4C1-2CB6-0E01-4D19BBCCC060}" dt="2024-12-26T11:53:52.387" v="28" actId="1076"/>
          <ac:spMkLst>
            <pc:docMk/>
            <pc:sldMk cId="0" sldId="263"/>
            <ac:spMk id="44" creationId="{00000000-0000-0000-0000-000000000000}"/>
          </ac:spMkLst>
        </pc:spChg>
        <pc:spChg chg="mod">
          <ac:chgData name="Pallavi Singh" userId="S::pallavi.singh@arenesslaw.com::7d0fdb48-e2d4-4eef-bc03-c778c6e1cfa1" providerId="AD" clId="Web-{98951939-A4C1-2CB6-0E01-4D19BBCCC060}" dt="2024-12-26T11:53:56.809" v="29" actId="1076"/>
          <ac:spMkLst>
            <pc:docMk/>
            <pc:sldMk cId="0" sldId="263"/>
            <ac:spMk id="48" creationId="{00000000-0000-0000-0000-000000000000}"/>
          </ac:spMkLst>
        </pc:spChg>
        <pc:inkChg chg="del">
          <ac:chgData name="Pallavi Singh" userId="S::pallavi.singh@arenesslaw.com::7d0fdb48-e2d4-4eef-bc03-c778c6e1cfa1" providerId="AD" clId="Web-{98951939-A4C1-2CB6-0E01-4D19BBCCC060}" dt="2024-12-26T11:48:31.707" v="11"/>
          <ac:inkMkLst>
            <pc:docMk/>
            <pc:sldMk cId="0" sldId="263"/>
            <ac:inkMk id="50" creationId="{55FB7FB0-5EF2-C12E-F536-F453E68133C8}"/>
          </ac:inkMkLst>
        </pc:inkChg>
      </pc:sldChg>
      <pc:sldChg chg="modSp">
        <pc:chgData name="Pallavi Singh" userId="S::pallavi.singh@arenesslaw.com::7d0fdb48-e2d4-4eef-bc03-c778c6e1cfa1" providerId="AD" clId="Web-{98951939-A4C1-2CB6-0E01-4D19BBCCC060}" dt="2024-12-26T11:47:10.628" v="3" actId="14100"/>
        <pc:sldMkLst>
          <pc:docMk/>
          <pc:sldMk cId="0" sldId="264"/>
        </pc:sldMkLst>
        <pc:spChg chg="mod">
          <ac:chgData name="Pallavi Singh" userId="S::pallavi.singh@arenesslaw.com::7d0fdb48-e2d4-4eef-bc03-c778c6e1cfa1" providerId="AD" clId="Web-{98951939-A4C1-2CB6-0E01-4D19BBCCC060}" dt="2024-12-26T11:47:10.628" v="3" actId="14100"/>
          <ac:spMkLst>
            <pc:docMk/>
            <pc:sldMk cId="0" sldId="264"/>
            <ac:spMk id="3" creationId="{00000000-0000-0000-0000-000000000000}"/>
          </ac:spMkLst>
        </pc:spChg>
      </pc:sldChg>
      <pc:sldChg chg="modSp">
        <pc:chgData name="Pallavi Singh" userId="S::pallavi.singh@arenesslaw.com::7d0fdb48-e2d4-4eef-bc03-c778c6e1cfa1" providerId="AD" clId="Web-{98951939-A4C1-2CB6-0E01-4D19BBCCC060}" dt="2024-12-26T11:56:57.251" v="42" actId="20577"/>
        <pc:sldMkLst>
          <pc:docMk/>
          <pc:sldMk cId="1537846276" sldId="267"/>
        </pc:sldMkLst>
        <pc:spChg chg="mod">
          <ac:chgData name="Pallavi Singh" userId="S::pallavi.singh@arenesslaw.com::7d0fdb48-e2d4-4eef-bc03-c778c6e1cfa1" providerId="AD" clId="Web-{98951939-A4C1-2CB6-0E01-4D19BBCCC060}" dt="2024-12-26T11:56:57.251" v="42" actId="20577"/>
          <ac:spMkLst>
            <pc:docMk/>
            <pc:sldMk cId="1537846276" sldId="267"/>
            <ac:spMk id="6" creationId="{BB787360-60A2-8E3E-FFB3-4CD568378A8A}"/>
          </ac:spMkLst>
        </pc:spChg>
      </pc:sldChg>
      <pc:sldChg chg="modSp">
        <pc:chgData name="Pallavi Singh" userId="S::pallavi.singh@arenesslaw.com::7d0fdb48-e2d4-4eef-bc03-c778c6e1cfa1" providerId="AD" clId="Web-{98951939-A4C1-2CB6-0E01-4D19BBCCC060}" dt="2024-12-26T11:56:27.532" v="39" actId="20577"/>
        <pc:sldMkLst>
          <pc:docMk/>
          <pc:sldMk cId="1778906545" sldId="269"/>
        </pc:sldMkLst>
        <pc:spChg chg="mod">
          <ac:chgData name="Pallavi Singh" userId="S::pallavi.singh@arenesslaw.com::7d0fdb48-e2d4-4eef-bc03-c778c6e1cfa1" providerId="AD" clId="Web-{98951939-A4C1-2CB6-0E01-4D19BBCCC060}" dt="2024-12-26T11:56:27.532" v="39" actId="20577"/>
          <ac:spMkLst>
            <pc:docMk/>
            <pc:sldMk cId="1778906545" sldId="269"/>
            <ac:spMk id="3" creationId="{FF59AC3B-AA31-E074-A30E-568E3B13AD22}"/>
          </ac:spMkLst>
        </pc:spChg>
        <pc:spChg chg="mod">
          <ac:chgData name="Pallavi Singh" userId="S::pallavi.singh@arenesslaw.com::7d0fdb48-e2d4-4eef-bc03-c778c6e1cfa1" providerId="AD" clId="Web-{98951939-A4C1-2CB6-0E01-4D19BBCCC060}" dt="2024-12-26T11:55:42.968" v="37" actId="1076"/>
          <ac:spMkLst>
            <pc:docMk/>
            <pc:sldMk cId="1778906545" sldId="269"/>
            <ac:spMk id="12" creationId="{6405D8C6-4E9E-1381-7036-100F59C66C53}"/>
          </ac:spMkLst>
        </pc:spChg>
      </pc:sldChg>
      <pc:sldChg chg="modSp">
        <pc:chgData name="Pallavi Singh" userId="S::pallavi.singh@arenesslaw.com::7d0fdb48-e2d4-4eef-bc03-c778c6e1cfa1" providerId="AD" clId="Web-{98951939-A4C1-2CB6-0E01-4D19BBCCC060}" dt="2024-12-26T11:57:25.361" v="48" actId="20577"/>
        <pc:sldMkLst>
          <pc:docMk/>
          <pc:sldMk cId="1409995888" sldId="272"/>
        </pc:sldMkLst>
        <pc:spChg chg="mod">
          <ac:chgData name="Pallavi Singh" userId="S::pallavi.singh@arenesslaw.com::7d0fdb48-e2d4-4eef-bc03-c778c6e1cfa1" providerId="AD" clId="Web-{98951939-A4C1-2CB6-0E01-4D19BBCCC060}" dt="2024-12-26T11:57:17.283" v="47" actId="20577"/>
          <ac:spMkLst>
            <pc:docMk/>
            <pc:sldMk cId="1409995888" sldId="272"/>
            <ac:spMk id="5" creationId="{D4FE2ABB-9225-30CE-D743-216210273759}"/>
          </ac:spMkLst>
        </pc:spChg>
        <pc:spChg chg="mod">
          <ac:chgData name="Pallavi Singh" userId="S::pallavi.singh@arenesslaw.com::7d0fdb48-e2d4-4eef-bc03-c778c6e1cfa1" providerId="AD" clId="Web-{98951939-A4C1-2CB6-0E01-4D19BBCCC060}" dt="2024-12-26T11:57:25.361" v="48" actId="20577"/>
          <ac:spMkLst>
            <pc:docMk/>
            <pc:sldMk cId="1409995888" sldId="272"/>
            <ac:spMk id="11" creationId="{7BDE6621-ADFC-9693-AB7B-ED6185D02775}"/>
          </ac:spMkLst>
        </pc:spChg>
        <pc:spChg chg="mod">
          <ac:chgData name="Pallavi Singh" userId="S::pallavi.singh@arenesslaw.com::7d0fdb48-e2d4-4eef-bc03-c778c6e1cfa1" providerId="AD" clId="Web-{98951939-A4C1-2CB6-0E01-4D19BBCCC060}" dt="2024-12-26T11:57:15.705" v="46" actId="20577"/>
          <ac:spMkLst>
            <pc:docMk/>
            <pc:sldMk cId="1409995888" sldId="272"/>
            <ac:spMk id="15" creationId="{0520F60D-56C2-4AC1-CCA7-AC3C7C727FFF}"/>
          </ac:spMkLst>
        </pc:spChg>
      </pc:sldChg>
      <pc:sldChg chg="modSp">
        <pc:chgData name="Pallavi Singh" userId="S::pallavi.singh@arenesslaw.com::7d0fdb48-e2d4-4eef-bc03-c778c6e1cfa1" providerId="AD" clId="Web-{98951939-A4C1-2CB6-0E01-4D19BBCCC060}" dt="2024-12-26T11:55:58.890" v="38" actId="1076"/>
        <pc:sldMkLst>
          <pc:docMk/>
          <pc:sldMk cId="4230373601" sldId="274"/>
        </pc:sldMkLst>
        <pc:spChg chg="mod">
          <ac:chgData name="Pallavi Singh" userId="S::pallavi.singh@arenesslaw.com::7d0fdb48-e2d4-4eef-bc03-c778c6e1cfa1" providerId="AD" clId="Web-{98951939-A4C1-2CB6-0E01-4D19BBCCC060}" dt="2024-12-26T11:55:58.890" v="38" actId="1076"/>
          <ac:spMkLst>
            <pc:docMk/>
            <pc:sldMk cId="4230373601" sldId="274"/>
            <ac:spMk id="4" creationId="{03137BA4-806A-91E3-8EB3-25DCD5F33166}"/>
          </ac:spMkLst>
        </pc:spChg>
      </pc:sldChg>
      <pc:sldChg chg="modSp">
        <pc:chgData name="Pallavi Singh" userId="S::pallavi.singh@arenesslaw.com::7d0fdb48-e2d4-4eef-bc03-c778c6e1cfa1" providerId="AD" clId="Web-{98951939-A4C1-2CB6-0E01-4D19BBCCC060}" dt="2024-12-26T11:46:29.048" v="1" actId="20577"/>
        <pc:sldMkLst>
          <pc:docMk/>
          <pc:sldMk cId="2285560304" sldId="275"/>
        </pc:sldMkLst>
        <pc:spChg chg="mod">
          <ac:chgData name="Pallavi Singh" userId="S::pallavi.singh@arenesslaw.com::7d0fdb48-e2d4-4eef-bc03-c778c6e1cfa1" providerId="AD" clId="Web-{98951939-A4C1-2CB6-0E01-4D19BBCCC060}" dt="2024-12-26T11:46:29.048" v="1" actId="20577"/>
          <ac:spMkLst>
            <pc:docMk/>
            <pc:sldMk cId="2285560304" sldId="275"/>
            <ac:spMk id="57" creationId="{1C745A31-DCBA-C5F5-97D4-6811D82FE4A0}"/>
          </ac:spMkLst>
        </pc:spChg>
      </pc:sldChg>
      <pc:sldChg chg="modSp">
        <pc:chgData name="Pallavi Singh" userId="S::pallavi.singh@arenesslaw.com::7d0fdb48-e2d4-4eef-bc03-c778c6e1cfa1" providerId="AD" clId="Web-{98951939-A4C1-2CB6-0E01-4D19BBCCC060}" dt="2024-12-26T11:47:25.690" v="10" actId="14100"/>
        <pc:sldMkLst>
          <pc:docMk/>
          <pc:sldMk cId="2369048334" sldId="276"/>
        </pc:sldMkLst>
        <pc:spChg chg="mod">
          <ac:chgData name="Pallavi Singh" userId="S::pallavi.singh@arenesslaw.com::7d0fdb48-e2d4-4eef-bc03-c778c6e1cfa1" providerId="AD" clId="Web-{98951939-A4C1-2CB6-0E01-4D19BBCCC060}" dt="2024-12-26T11:47:25.690" v="10" actId="14100"/>
          <ac:spMkLst>
            <pc:docMk/>
            <pc:sldMk cId="2369048334" sldId="276"/>
            <ac:spMk id="23" creationId="{DCBFA7E5-55D6-048A-E4D0-EB62FADC0CD7}"/>
          </ac:spMkLst>
        </pc:spChg>
      </pc:sldChg>
    </pc:docChg>
  </pc:docChgLst>
  <pc:docChgLst>
    <pc:chgData name="Pallavi Singh" userId="7d0fdb48-e2d4-4eef-bc03-c778c6e1cfa1" providerId="ADAL" clId="{021D26F7-925A-43FF-A982-20F85B361A03}"/>
    <pc:docChg chg="undo redo custSel addSld delSld modSld sldOrd">
      <pc:chgData name="Pallavi Singh" userId="7d0fdb48-e2d4-4eef-bc03-c778c6e1cfa1" providerId="ADAL" clId="{021D26F7-925A-43FF-A982-20F85B361A03}" dt="2024-12-26T09:31:52.071" v="10036" actId="255"/>
      <pc:docMkLst>
        <pc:docMk/>
      </pc:docMkLst>
      <pc:sldChg chg="addSp delSp modSp mod">
        <pc:chgData name="Pallavi Singh" userId="7d0fdb48-e2d4-4eef-bc03-c778c6e1cfa1" providerId="ADAL" clId="{021D26F7-925A-43FF-A982-20F85B361A03}" dt="2024-12-26T09:31:52.071" v="10036" actId="255"/>
        <pc:sldMkLst>
          <pc:docMk/>
          <pc:sldMk cId="0" sldId="256"/>
        </pc:sldMkLst>
        <pc:spChg chg="mod">
          <ac:chgData name="Pallavi Singh" userId="7d0fdb48-e2d4-4eef-bc03-c778c6e1cfa1" providerId="ADAL" clId="{021D26F7-925A-43FF-A982-20F85B361A03}" dt="2024-12-26T09:24:38.777" v="9986" actId="14100"/>
          <ac:spMkLst>
            <pc:docMk/>
            <pc:sldMk cId="0" sldId="256"/>
            <ac:spMk id="3" creationId="{00000000-0000-0000-0000-000000000000}"/>
          </ac:spMkLst>
        </pc:spChg>
        <pc:spChg chg="mod">
          <ac:chgData name="Pallavi Singh" userId="7d0fdb48-e2d4-4eef-bc03-c778c6e1cfa1" providerId="ADAL" clId="{021D26F7-925A-43FF-A982-20F85B361A03}" dt="2024-12-26T09:31:52.071" v="10036" actId="255"/>
          <ac:spMkLst>
            <pc:docMk/>
            <pc:sldMk cId="0" sldId="256"/>
            <ac:spMk id="4" creationId="{00000000-0000-0000-0000-000000000000}"/>
          </ac:spMkLst>
        </pc:spChg>
        <pc:spChg chg="add mod">
          <ac:chgData name="Pallavi Singh" userId="7d0fdb48-e2d4-4eef-bc03-c778c6e1cfa1" providerId="ADAL" clId="{021D26F7-925A-43FF-A982-20F85B361A03}" dt="2024-12-26T09:31:08.378" v="10033" actId="2711"/>
          <ac:spMkLst>
            <pc:docMk/>
            <pc:sldMk cId="0" sldId="256"/>
            <ac:spMk id="5" creationId="{F669C18A-8A44-2165-BF72-77B887CF146E}"/>
          </ac:spMkLst>
        </pc:spChg>
        <pc:spChg chg="add mod ord">
          <ac:chgData name="Pallavi Singh" userId="7d0fdb48-e2d4-4eef-bc03-c778c6e1cfa1" providerId="ADAL" clId="{021D26F7-925A-43FF-A982-20F85B361A03}" dt="2024-12-26T09:14:54.038" v="9921" actId="166"/>
          <ac:spMkLst>
            <pc:docMk/>
            <pc:sldMk cId="0" sldId="256"/>
            <ac:spMk id="6" creationId="{5848977E-F382-B2FC-AE58-BCCADF06B310}"/>
          </ac:spMkLst>
        </pc:spChg>
        <pc:spChg chg="add mod ord">
          <ac:chgData name="Pallavi Singh" userId="7d0fdb48-e2d4-4eef-bc03-c778c6e1cfa1" providerId="ADAL" clId="{021D26F7-925A-43FF-A982-20F85B361A03}" dt="2024-12-26T09:15:20.914" v="9928" actId="167"/>
          <ac:spMkLst>
            <pc:docMk/>
            <pc:sldMk cId="0" sldId="256"/>
            <ac:spMk id="7" creationId="{2DA37609-4E30-051E-6BA8-2EC9B5F7DB69}"/>
          </ac:spMkLst>
        </pc:spChg>
        <pc:spChg chg="add del mod ord">
          <ac:chgData name="Pallavi Singh" userId="7d0fdb48-e2d4-4eef-bc03-c778c6e1cfa1" providerId="ADAL" clId="{021D26F7-925A-43FF-A982-20F85B361A03}" dt="2024-12-26T09:16:36.465" v="9939" actId="478"/>
          <ac:spMkLst>
            <pc:docMk/>
            <pc:sldMk cId="0" sldId="256"/>
            <ac:spMk id="8" creationId="{E035C198-A814-20CF-5A8D-B6BDFDD9A297}"/>
          </ac:spMkLst>
        </pc:spChg>
        <pc:spChg chg="add mod">
          <ac:chgData name="Pallavi Singh" userId="7d0fdb48-e2d4-4eef-bc03-c778c6e1cfa1" providerId="ADAL" clId="{021D26F7-925A-43FF-A982-20F85B361A03}" dt="2024-12-26T09:19:19.006" v="9982" actId="14100"/>
          <ac:spMkLst>
            <pc:docMk/>
            <pc:sldMk cId="0" sldId="256"/>
            <ac:spMk id="9" creationId="{4357ED83-5849-38C7-291F-6444DAFFDAFB}"/>
          </ac:spMkLst>
        </pc:spChg>
        <pc:spChg chg="add mod ord">
          <ac:chgData name="Pallavi Singh" userId="7d0fdb48-e2d4-4eef-bc03-c778c6e1cfa1" providerId="ADAL" clId="{021D26F7-925A-43FF-A982-20F85B361A03}" dt="2024-12-26T09:30:27.442" v="10030" actId="171"/>
          <ac:spMkLst>
            <pc:docMk/>
            <pc:sldMk cId="0" sldId="256"/>
            <ac:spMk id="10" creationId="{8442480A-BFDF-C6BB-B145-0A3676CCA363}"/>
          </ac:spMkLst>
        </pc:spChg>
        <pc:picChg chg="mod">
          <ac:chgData name="Pallavi Singh" userId="7d0fdb48-e2d4-4eef-bc03-c778c6e1cfa1" providerId="ADAL" clId="{021D26F7-925A-43FF-A982-20F85B361A03}" dt="2024-12-26T09:26:46.027" v="10005" actId="1036"/>
          <ac:picMkLst>
            <pc:docMk/>
            <pc:sldMk cId="0" sldId="256"/>
            <ac:picMk id="2052" creationId="{8DD3D9C3-7C28-12DB-5324-D89421E54043}"/>
          </ac:picMkLst>
        </pc:picChg>
      </pc:sldChg>
      <pc:sldChg chg="addSp delSp modSp del mod ord modAnim">
        <pc:chgData name="Pallavi Singh" userId="7d0fdb48-e2d4-4eef-bc03-c778c6e1cfa1" providerId="ADAL" clId="{021D26F7-925A-43FF-A982-20F85B361A03}" dt="2024-12-26T09:20:37.924" v="9983" actId="2696"/>
        <pc:sldMkLst>
          <pc:docMk/>
          <pc:sldMk cId="0" sldId="257"/>
        </pc:sldMkLst>
        <pc:spChg chg="mod">
          <ac:chgData name="Pallavi Singh" userId="7d0fdb48-e2d4-4eef-bc03-c778c6e1cfa1" providerId="ADAL" clId="{021D26F7-925A-43FF-A982-20F85B361A03}" dt="2024-12-26T05:05:47.766" v="2919" actId="1076"/>
          <ac:spMkLst>
            <pc:docMk/>
            <pc:sldMk cId="0" sldId="257"/>
            <ac:spMk id="3" creationId="{00000000-0000-0000-0000-000000000000}"/>
          </ac:spMkLst>
        </pc:spChg>
        <pc:spChg chg="mod">
          <ac:chgData name="Pallavi Singh" userId="7d0fdb48-e2d4-4eef-bc03-c778c6e1cfa1" providerId="ADAL" clId="{021D26F7-925A-43FF-A982-20F85B361A03}" dt="2024-12-26T04:58:02.579" v="2773" actId="14100"/>
          <ac:spMkLst>
            <pc:docMk/>
            <pc:sldMk cId="0" sldId="257"/>
            <ac:spMk id="4" creationId="{00000000-0000-0000-0000-000000000000}"/>
          </ac:spMkLst>
        </pc:spChg>
        <pc:spChg chg="mod">
          <ac:chgData name="Pallavi Singh" userId="7d0fdb48-e2d4-4eef-bc03-c778c6e1cfa1" providerId="ADAL" clId="{021D26F7-925A-43FF-A982-20F85B361A03}" dt="2024-12-26T04:59:24.471" v="2840" actId="1035"/>
          <ac:spMkLst>
            <pc:docMk/>
            <pc:sldMk cId="0" sldId="257"/>
            <ac:spMk id="5" creationId="{00000000-0000-0000-0000-000000000000}"/>
          </ac:spMkLst>
        </pc:spChg>
        <pc:spChg chg="mod">
          <ac:chgData name="Pallavi Singh" userId="7d0fdb48-e2d4-4eef-bc03-c778c6e1cfa1" providerId="ADAL" clId="{021D26F7-925A-43FF-A982-20F85B361A03}" dt="2024-12-26T05:58:46.888" v="3737" actId="1076"/>
          <ac:spMkLst>
            <pc:docMk/>
            <pc:sldMk cId="0" sldId="257"/>
            <ac:spMk id="6" creationId="{00000000-0000-0000-0000-000000000000}"/>
          </ac:spMkLst>
        </pc:spChg>
        <pc:spChg chg="del mod">
          <ac:chgData name="Pallavi Singh" userId="7d0fdb48-e2d4-4eef-bc03-c778c6e1cfa1" providerId="ADAL" clId="{021D26F7-925A-43FF-A982-20F85B361A03}" dt="2024-12-26T04:46:04.328" v="2551" actId="478"/>
          <ac:spMkLst>
            <pc:docMk/>
            <pc:sldMk cId="0" sldId="257"/>
            <ac:spMk id="7" creationId="{00000000-0000-0000-0000-000000000000}"/>
          </ac:spMkLst>
        </pc:spChg>
        <pc:spChg chg="mod">
          <ac:chgData name="Pallavi Singh" userId="7d0fdb48-e2d4-4eef-bc03-c778c6e1cfa1" providerId="ADAL" clId="{021D26F7-925A-43FF-A982-20F85B361A03}" dt="2024-12-26T05:58:51.432" v="3738" actId="1076"/>
          <ac:spMkLst>
            <pc:docMk/>
            <pc:sldMk cId="0" sldId="257"/>
            <ac:spMk id="8" creationId="{00000000-0000-0000-0000-000000000000}"/>
          </ac:spMkLst>
        </pc:spChg>
        <pc:spChg chg="mod">
          <ac:chgData name="Pallavi Singh" userId="7d0fdb48-e2d4-4eef-bc03-c778c6e1cfa1" providerId="ADAL" clId="{021D26F7-925A-43FF-A982-20F85B361A03}" dt="2024-12-26T04:58:08.268" v="2784" actId="1035"/>
          <ac:spMkLst>
            <pc:docMk/>
            <pc:sldMk cId="0" sldId="257"/>
            <ac:spMk id="9" creationId="{00000000-0000-0000-0000-000000000000}"/>
          </ac:spMkLst>
        </pc:spChg>
        <pc:spChg chg="mod">
          <ac:chgData name="Pallavi Singh" userId="7d0fdb48-e2d4-4eef-bc03-c778c6e1cfa1" providerId="ADAL" clId="{021D26F7-925A-43FF-A982-20F85B361A03}" dt="2024-12-26T05:07:23.908" v="3006" actId="207"/>
          <ac:spMkLst>
            <pc:docMk/>
            <pc:sldMk cId="0" sldId="257"/>
            <ac:spMk id="10" creationId="{00000000-0000-0000-0000-000000000000}"/>
          </ac:spMkLst>
        </pc:spChg>
        <pc:spChg chg="mod">
          <ac:chgData name="Pallavi Singh" userId="7d0fdb48-e2d4-4eef-bc03-c778c6e1cfa1" providerId="ADAL" clId="{021D26F7-925A-43FF-A982-20F85B361A03}" dt="2024-12-26T05:07:16.954" v="3004" actId="207"/>
          <ac:spMkLst>
            <pc:docMk/>
            <pc:sldMk cId="0" sldId="257"/>
            <ac:spMk id="11" creationId="{00000000-0000-0000-0000-000000000000}"/>
          </ac:spMkLst>
        </pc:spChg>
        <pc:spChg chg="del mod">
          <ac:chgData name="Pallavi Singh" userId="7d0fdb48-e2d4-4eef-bc03-c778c6e1cfa1" providerId="ADAL" clId="{021D26F7-925A-43FF-A982-20F85B361A03}" dt="2024-12-26T04:45:35.474" v="2543" actId="478"/>
          <ac:spMkLst>
            <pc:docMk/>
            <pc:sldMk cId="0" sldId="257"/>
            <ac:spMk id="12" creationId="{00000000-0000-0000-0000-000000000000}"/>
          </ac:spMkLst>
        </pc:spChg>
        <pc:spChg chg="add mod">
          <ac:chgData name="Pallavi Singh" userId="7d0fdb48-e2d4-4eef-bc03-c778c6e1cfa1" providerId="ADAL" clId="{021D26F7-925A-43FF-A982-20F85B361A03}" dt="2024-12-26T05:06:08.252" v="2933" actId="1076"/>
          <ac:spMkLst>
            <pc:docMk/>
            <pc:sldMk cId="0" sldId="257"/>
            <ac:spMk id="16" creationId="{A8CD000D-4C32-CF7C-6DC9-E6028F02AE88}"/>
          </ac:spMkLst>
        </pc:spChg>
        <pc:spChg chg="add mod">
          <ac:chgData name="Pallavi Singh" userId="7d0fdb48-e2d4-4eef-bc03-c778c6e1cfa1" providerId="ADAL" clId="{021D26F7-925A-43FF-A982-20F85B361A03}" dt="2024-12-26T05:07:59.640" v="3014" actId="1036"/>
          <ac:spMkLst>
            <pc:docMk/>
            <pc:sldMk cId="0" sldId="257"/>
            <ac:spMk id="17" creationId="{8FA52202-CC6E-280E-E803-FD1A0EF22D4D}"/>
          </ac:spMkLst>
        </pc:spChg>
        <pc:spChg chg="add mod">
          <ac:chgData name="Pallavi Singh" userId="7d0fdb48-e2d4-4eef-bc03-c778c6e1cfa1" providerId="ADAL" clId="{021D26F7-925A-43FF-A982-20F85B361A03}" dt="2024-12-26T05:58:33.015" v="3735" actId="207"/>
          <ac:spMkLst>
            <pc:docMk/>
            <pc:sldMk cId="0" sldId="257"/>
            <ac:spMk id="18" creationId="{12895BF1-9FEB-C66A-C5C7-9F271936B8A9}"/>
          </ac:spMkLst>
        </pc:spChg>
        <pc:spChg chg="add del mod">
          <ac:chgData name="Pallavi Singh" userId="7d0fdb48-e2d4-4eef-bc03-c778c6e1cfa1" providerId="ADAL" clId="{021D26F7-925A-43FF-A982-20F85B361A03}" dt="2024-12-26T04:52:23.848" v="2643" actId="478"/>
          <ac:spMkLst>
            <pc:docMk/>
            <pc:sldMk cId="0" sldId="257"/>
            <ac:spMk id="19" creationId="{639AE0CC-3BD9-961F-B271-FCFDF14FC0E6}"/>
          </ac:spMkLst>
        </pc:spChg>
        <pc:spChg chg="add mod">
          <ac:chgData name="Pallavi Singh" userId="7d0fdb48-e2d4-4eef-bc03-c778c6e1cfa1" providerId="ADAL" clId="{021D26F7-925A-43FF-A982-20F85B361A03}" dt="2024-12-26T05:05:43.362" v="2918" actId="1038"/>
          <ac:spMkLst>
            <pc:docMk/>
            <pc:sldMk cId="0" sldId="257"/>
            <ac:spMk id="20" creationId="{B816ABF5-3BBD-844C-3938-2FC8B8A97789}"/>
          </ac:spMkLst>
        </pc:spChg>
        <pc:spChg chg="add mod">
          <ac:chgData name="Pallavi Singh" userId="7d0fdb48-e2d4-4eef-bc03-c778c6e1cfa1" providerId="ADAL" clId="{021D26F7-925A-43FF-A982-20F85B361A03}" dt="2024-12-26T05:58:36.261" v="3736" actId="207"/>
          <ac:spMkLst>
            <pc:docMk/>
            <pc:sldMk cId="0" sldId="257"/>
            <ac:spMk id="21" creationId="{EDC3AAED-4606-6EFF-7E1B-489BAF8C9120}"/>
          </ac:spMkLst>
        </pc:spChg>
        <pc:spChg chg="add mod">
          <ac:chgData name="Pallavi Singh" userId="7d0fdb48-e2d4-4eef-bc03-c778c6e1cfa1" providerId="ADAL" clId="{021D26F7-925A-43FF-A982-20F85B361A03}" dt="2024-12-26T05:05:51.726" v="2920" actId="1076"/>
          <ac:spMkLst>
            <pc:docMk/>
            <pc:sldMk cId="0" sldId="257"/>
            <ac:spMk id="22" creationId="{7045D0EA-5AEE-B045-3F66-CB41F75460DD}"/>
          </ac:spMkLst>
        </pc:spChg>
        <pc:spChg chg="add mod">
          <ac:chgData name="Pallavi Singh" userId="7d0fdb48-e2d4-4eef-bc03-c778c6e1cfa1" providerId="ADAL" clId="{021D26F7-925A-43FF-A982-20F85B361A03}" dt="2024-12-26T04:56:28.611" v="2758"/>
          <ac:spMkLst>
            <pc:docMk/>
            <pc:sldMk cId="0" sldId="257"/>
            <ac:spMk id="23" creationId="{9AE07CD4-E684-744C-3FCE-E7DCE407D610}"/>
          </ac:spMkLst>
        </pc:spChg>
        <pc:spChg chg="add mod">
          <ac:chgData name="Pallavi Singh" userId="7d0fdb48-e2d4-4eef-bc03-c778c6e1cfa1" providerId="ADAL" clId="{021D26F7-925A-43FF-A982-20F85B361A03}" dt="2024-12-26T05:05:55.374" v="2932" actId="1035"/>
          <ac:spMkLst>
            <pc:docMk/>
            <pc:sldMk cId="0" sldId="257"/>
            <ac:spMk id="24" creationId="{0526825D-005F-D15F-647E-333E0B7816E9}"/>
          </ac:spMkLst>
        </pc:spChg>
      </pc:sldChg>
      <pc:sldChg chg="addSp delSp modSp del mod ord">
        <pc:chgData name="Pallavi Singh" userId="7d0fdb48-e2d4-4eef-bc03-c778c6e1cfa1" providerId="ADAL" clId="{021D26F7-925A-43FF-A982-20F85B361A03}" dt="2024-12-26T04:58:57.800" v="2801" actId="2696"/>
        <pc:sldMkLst>
          <pc:docMk/>
          <pc:sldMk cId="0" sldId="258"/>
        </pc:sldMkLst>
        <pc:spChg chg="mod">
          <ac:chgData name="Pallavi Singh" userId="7d0fdb48-e2d4-4eef-bc03-c778c6e1cfa1" providerId="ADAL" clId="{021D26F7-925A-43FF-A982-20F85B361A03}" dt="2024-12-26T04:30:28.104" v="1906" actId="14100"/>
          <ac:spMkLst>
            <pc:docMk/>
            <pc:sldMk cId="0" sldId="258"/>
            <ac:spMk id="3" creationId="{00000000-0000-0000-0000-000000000000}"/>
          </ac:spMkLst>
        </pc:spChg>
        <pc:spChg chg="mod">
          <ac:chgData name="Pallavi Singh" userId="7d0fdb48-e2d4-4eef-bc03-c778c6e1cfa1" providerId="ADAL" clId="{021D26F7-925A-43FF-A982-20F85B361A03}" dt="2024-12-26T04:55:18.976" v="2733" actId="21"/>
          <ac:spMkLst>
            <pc:docMk/>
            <pc:sldMk cId="0" sldId="258"/>
            <ac:spMk id="11" creationId="{00000000-0000-0000-0000-000000000000}"/>
          </ac:spMkLst>
        </pc:spChg>
        <pc:spChg chg="mod">
          <ac:chgData name="Pallavi Singh" userId="7d0fdb48-e2d4-4eef-bc03-c778c6e1cfa1" providerId="ADAL" clId="{021D26F7-925A-43FF-A982-20F85B361A03}" dt="2024-12-26T04:55:52.321" v="2753" actId="115"/>
          <ac:spMkLst>
            <pc:docMk/>
            <pc:sldMk cId="0" sldId="258"/>
            <ac:spMk id="12" creationId="{00000000-0000-0000-0000-000000000000}"/>
          </ac:spMkLst>
        </pc:spChg>
      </pc:sldChg>
      <pc:sldChg chg="addSp delSp modSp mod">
        <pc:chgData name="Pallavi Singh" userId="7d0fdb48-e2d4-4eef-bc03-c778c6e1cfa1" providerId="ADAL" clId="{021D26F7-925A-43FF-A982-20F85B361A03}" dt="2024-12-26T09:28:04.245" v="10023" actId="20577"/>
        <pc:sldMkLst>
          <pc:docMk/>
          <pc:sldMk cId="0" sldId="259"/>
        </pc:sldMkLst>
        <pc:spChg chg="add">
          <ac:chgData name="Pallavi Singh" userId="7d0fdb48-e2d4-4eef-bc03-c778c6e1cfa1" providerId="ADAL" clId="{021D26F7-925A-43FF-A982-20F85B361A03}" dt="2024-12-26T04:36:17.212" v="2225"/>
          <ac:spMkLst>
            <pc:docMk/>
            <pc:sldMk cId="0" sldId="259"/>
            <ac:spMk id="2" creationId="{0C77C2D0-9B0F-F371-B9F0-E4DE0B9AEECC}"/>
          </ac:spMkLst>
        </pc:spChg>
        <pc:spChg chg="mod">
          <ac:chgData name="Pallavi Singh" userId="7d0fdb48-e2d4-4eef-bc03-c778c6e1cfa1" providerId="ADAL" clId="{021D26F7-925A-43FF-A982-20F85B361A03}" dt="2024-12-26T09:27:26.199" v="10015" actId="1076"/>
          <ac:spMkLst>
            <pc:docMk/>
            <pc:sldMk cId="0" sldId="259"/>
            <ac:spMk id="3" creationId="{00000000-0000-0000-0000-000000000000}"/>
          </ac:spMkLst>
        </pc:spChg>
        <pc:spChg chg="mod">
          <ac:chgData name="Pallavi Singh" userId="7d0fdb48-e2d4-4eef-bc03-c778c6e1cfa1" providerId="ADAL" clId="{021D26F7-925A-43FF-A982-20F85B361A03}" dt="2024-12-26T09:27:33.731" v="10017" actId="1076"/>
          <ac:spMkLst>
            <pc:docMk/>
            <pc:sldMk cId="0" sldId="259"/>
            <ac:spMk id="5" creationId="{00000000-0000-0000-0000-000000000000}"/>
          </ac:spMkLst>
        </pc:spChg>
        <pc:spChg chg="add">
          <ac:chgData name="Pallavi Singh" userId="7d0fdb48-e2d4-4eef-bc03-c778c6e1cfa1" providerId="ADAL" clId="{021D26F7-925A-43FF-A982-20F85B361A03}" dt="2024-12-26T04:36:29.486" v="2253"/>
          <ac:spMkLst>
            <pc:docMk/>
            <pc:sldMk cId="0" sldId="259"/>
            <ac:spMk id="6" creationId="{F7132E94-BCF4-F120-3503-E68BD2D014A1}"/>
          </ac:spMkLst>
        </pc:spChg>
        <pc:spChg chg="mod">
          <ac:chgData name="Pallavi Singh" userId="7d0fdb48-e2d4-4eef-bc03-c778c6e1cfa1" providerId="ADAL" clId="{021D26F7-925A-43FF-A982-20F85B361A03}" dt="2024-12-26T09:27:53.994" v="10020" actId="1076"/>
          <ac:spMkLst>
            <pc:docMk/>
            <pc:sldMk cId="0" sldId="259"/>
            <ac:spMk id="8" creationId="{00000000-0000-0000-0000-000000000000}"/>
          </ac:spMkLst>
        </pc:spChg>
        <pc:spChg chg="mod ord">
          <ac:chgData name="Pallavi Singh" userId="7d0fdb48-e2d4-4eef-bc03-c778c6e1cfa1" providerId="ADAL" clId="{021D26F7-925A-43FF-A982-20F85B361A03}" dt="2024-12-26T09:28:04.245" v="10023" actId="20577"/>
          <ac:spMkLst>
            <pc:docMk/>
            <pc:sldMk cId="0" sldId="259"/>
            <ac:spMk id="9" creationId="{00000000-0000-0000-0000-000000000000}"/>
          </ac:spMkLst>
        </pc:spChg>
        <pc:spChg chg="add mod">
          <ac:chgData name="Pallavi Singh" userId="7d0fdb48-e2d4-4eef-bc03-c778c6e1cfa1" providerId="ADAL" clId="{021D26F7-925A-43FF-A982-20F85B361A03}" dt="2024-12-26T06:41:43.164" v="5035" actId="1076"/>
          <ac:spMkLst>
            <pc:docMk/>
            <pc:sldMk cId="0" sldId="259"/>
            <ac:spMk id="14" creationId="{559D54C6-11D4-D3DF-65A3-D39476560A54}"/>
          </ac:spMkLst>
        </pc:spChg>
        <pc:spChg chg="add mod">
          <ac:chgData name="Pallavi Singh" userId="7d0fdb48-e2d4-4eef-bc03-c778c6e1cfa1" providerId="ADAL" clId="{021D26F7-925A-43FF-A982-20F85B361A03}" dt="2024-12-26T05:59:06.981" v="3739" actId="207"/>
          <ac:spMkLst>
            <pc:docMk/>
            <pc:sldMk cId="0" sldId="259"/>
            <ac:spMk id="21" creationId="{05782656-C8E9-A8EA-CD05-112EC468235F}"/>
          </ac:spMkLst>
        </pc:spChg>
        <pc:picChg chg="mod">
          <ac:chgData name="Pallavi Singh" userId="7d0fdb48-e2d4-4eef-bc03-c778c6e1cfa1" providerId="ADAL" clId="{021D26F7-925A-43FF-A982-20F85B361A03}" dt="2024-12-26T09:27:30.911" v="10016" actId="1076"/>
          <ac:picMkLst>
            <pc:docMk/>
            <pc:sldMk cId="0" sldId="259"/>
            <ac:picMk id="4" creationId="{00000000-0000-0000-0000-000000000000}"/>
          </ac:picMkLst>
        </pc:picChg>
        <pc:picChg chg="mod">
          <ac:chgData name="Pallavi Singh" userId="7d0fdb48-e2d4-4eef-bc03-c778c6e1cfa1" providerId="ADAL" clId="{021D26F7-925A-43FF-A982-20F85B361A03}" dt="2024-12-26T09:27:58.537" v="10021" actId="1076"/>
          <ac:picMkLst>
            <pc:docMk/>
            <pc:sldMk cId="0" sldId="259"/>
            <ac:picMk id="7" creationId="{00000000-0000-0000-0000-000000000000}"/>
          </ac:picMkLst>
        </pc:picChg>
        <pc:picChg chg="add mod ord modCrop">
          <ac:chgData name="Pallavi Singh" userId="7d0fdb48-e2d4-4eef-bc03-c778c6e1cfa1" providerId="ADAL" clId="{021D26F7-925A-43FF-A982-20F85B361A03}" dt="2024-12-24T10:22:44.958" v="897" actId="1076"/>
          <ac:picMkLst>
            <pc:docMk/>
            <pc:sldMk cId="0" sldId="259"/>
            <ac:picMk id="19" creationId="{A5BE25FF-D29C-A59F-883B-D6E6302F49CA}"/>
          </ac:picMkLst>
        </pc:picChg>
      </pc:sldChg>
      <pc:sldChg chg="addSp delSp modSp mod">
        <pc:chgData name="Pallavi Singh" userId="7d0fdb48-e2d4-4eef-bc03-c778c6e1cfa1" providerId="ADAL" clId="{021D26F7-925A-43FF-A982-20F85B361A03}" dt="2024-12-26T08:02:59.565" v="8180" actId="1035"/>
        <pc:sldMkLst>
          <pc:docMk/>
          <pc:sldMk cId="0" sldId="260"/>
        </pc:sldMkLst>
        <pc:spChg chg="mod">
          <ac:chgData name="Pallavi Singh" userId="7d0fdb48-e2d4-4eef-bc03-c778c6e1cfa1" providerId="ADAL" clId="{021D26F7-925A-43FF-A982-20F85B361A03}" dt="2024-12-26T06:27:37.216" v="4436" actId="1076"/>
          <ac:spMkLst>
            <pc:docMk/>
            <pc:sldMk cId="0" sldId="260"/>
            <ac:spMk id="3" creationId="{00000000-0000-0000-0000-000000000000}"/>
          </ac:spMkLst>
        </pc:spChg>
        <pc:spChg chg="mod">
          <ac:chgData name="Pallavi Singh" userId="7d0fdb48-e2d4-4eef-bc03-c778c6e1cfa1" providerId="ADAL" clId="{021D26F7-925A-43FF-A982-20F85B361A03}" dt="2024-12-26T06:25:08.328" v="4422" actId="14100"/>
          <ac:spMkLst>
            <pc:docMk/>
            <pc:sldMk cId="0" sldId="260"/>
            <ac:spMk id="4" creationId="{00000000-0000-0000-0000-000000000000}"/>
          </ac:spMkLst>
        </pc:spChg>
        <pc:spChg chg="mod">
          <ac:chgData name="Pallavi Singh" userId="7d0fdb48-e2d4-4eef-bc03-c778c6e1cfa1" providerId="ADAL" clId="{021D26F7-925A-43FF-A982-20F85B361A03}" dt="2024-12-26T06:24:22.967" v="4405" actId="1076"/>
          <ac:spMkLst>
            <pc:docMk/>
            <pc:sldMk cId="0" sldId="260"/>
            <ac:spMk id="5" creationId="{00000000-0000-0000-0000-000000000000}"/>
          </ac:spMkLst>
        </pc:spChg>
        <pc:spChg chg="mod">
          <ac:chgData name="Pallavi Singh" userId="7d0fdb48-e2d4-4eef-bc03-c778c6e1cfa1" providerId="ADAL" clId="{021D26F7-925A-43FF-A982-20F85B361A03}" dt="2024-12-26T06:30:51.378" v="4478" actId="1076"/>
          <ac:spMkLst>
            <pc:docMk/>
            <pc:sldMk cId="0" sldId="260"/>
            <ac:spMk id="6" creationId="{00000000-0000-0000-0000-000000000000}"/>
          </ac:spMkLst>
        </pc:spChg>
        <pc:spChg chg="mod">
          <ac:chgData name="Pallavi Singh" userId="7d0fdb48-e2d4-4eef-bc03-c778c6e1cfa1" providerId="ADAL" clId="{021D26F7-925A-43FF-A982-20F85B361A03}" dt="2024-12-26T06:24:22.967" v="4405" actId="1076"/>
          <ac:spMkLst>
            <pc:docMk/>
            <pc:sldMk cId="0" sldId="260"/>
            <ac:spMk id="7" creationId="{00000000-0000-0000-0000-000000000000}"/>
          </ac:spMkLst>
        </pc:spChg>
        <pc:spChg chg="mod">
          <ac:chgData name="Pallavi Singh" userId="7d0fdb48-e2d4-4eef-bc03-c778c6e1cfa1" providerId="ADAL" clId="{021D26F7-925A-43FF-A982-20F85B361A03}" dt="2024-12-26T06:48:00.115" v="5227" actId="115"/>
          <ac:spMkLst>
            <pc:docMk/>
            <pc:sldMk cId="0" sldId="260"/>
            <ac:spMk id="8" creationId="{00000000-0000-0000-0000-000000000000}"/>
          </ac:spMkLst>
        </pc:spChg>
        <pc:spChg chg="mod">
          <ac:chgData name="Pallavi Singh" userId="7d0fdb48-e2d4-4eef-bc03-c778c6e1cfa1" providerId="ADAL" clId="{021D26F7-925A-43FF-A982-20F85B361A03}" dt="2024-12-26T06:46:22.839" v="5184" actId="14100"/>
          <ac:spMkLst>
            <pc:docMk/>
            <pc:sldMk cId="0" sldId="260"/>
            <ac:spMk id="9" creationId="{00000000-0000-0000-0000-000000000000}"/>
          </ac:spMkLst>
        </pc:spChg>
        <pc:spChg chg="del mod">
          <ac:chgData name="Pallavi Singh" userId="7d0fdb48-e2d4-4eef-bc03-c778c6e1cfa1" providerId="ADAL" clId="{021D26F7-925A-43FF-A982-20F85B361A03}" dt="2024-12-26T06:12:11.826" v="3994" actId="478"/>
          <ac:spMkLst>
            <pc:docMk/>
            <pc:sldMk cId="0" sldId="260"/>
            <ac:spMk id="10" creationId="{00000000-0000-0000-0000-000000000000}"/>
          </ac:spMkLst>
        </pc:spChg>
        <pc:spChg chg="del mod">
          <ac:chgData name="Pallavi Singh" userId="7d0fdb48-e2d4-4eef-bc03-c778c6e1cfa1" providerId="ADAL" clId="{021D26F7-925A-43FF-A982-20F85B361A03}" dt="2024-12-26T06:12:20.433" v="3996" actId="478"/>
          <ac:spMkLst>
            <pc:docMk/>
            <pc:sldMk cId="0" sldId="260"/>
            <ac:spMk id="11" creationId="{00000000-0000-0000-0000-000000000000}"/>
          </ac:spMkLst>
        </pc:spChg>
        <pc:spChg chg="mod">
          <ac:chgData name="Pallavi Singh" userId="7d0fdb48-e2d4-4eef-bc03-c778c6e1cfa1" providerId="ADAL" clId="{021D26F7-925A-43FF-A982-20F85B361A03}" dt="2024-12-26T06:24:22.967" v="4405" actId="1076"/>
          <ac:spMkLst>
            <pc:docMk/>
            <pc:sldMk cId="0" sldId="260"/>
            <ac:spMk id="12" creationId="{00000000-0000-0000-0000-000000000000}"/>
          </ac:spMkLst>
        </pc:spChg>
        <pc:spChg chg="del mod">
          <ac:chgData name="Pallavi Singh" userId="7d0fdb48-e2d4-4eef-bc03-c778c6e1cfa1" providerId="ADAL" clId="{021D26F7-925A-43FF-A982-20F85B361A03}" dt="2024-12-26T06:04:57.310" v="3832" actId="478"/>
          <ac:spMkLst>
            <pc:docMk/>
            <pc:sldMk cId="0" sldId="260"/>
            <ac:spMk id="13" creationId="{00000000-0000-0000-0000-000000000000}"/>
          </ac:spMkLst>
        </pc:spChg>
        <pc:spChg chg="del mod">
          <ac:chgData name="Pallavi Singh" userId="7d0fdb48-e2d4-4eef-bc03-c778c6e1cfa1" providerId="ADAL" clId="{021D26F7-925A-43FF-A982-20F85B361A03}" dt="2024-12-26T06:04:52.306" v="3831" actId="478"/>
          <ac:spMkLst>
            <pc:docMk/>
            <pc:sldMk cId="0" sldId="260"/>
            <ac:spMk id="14" creationId="{00000000-0000-0000-0000-000000000000}"/>
          </ac:spMkLst>
        </pc:spChg>
        <pc:spChg chg="mod">
          <ac:chgData name="Pallavi Singh" userId="7d0fdb48-e2d4-4eef-bc03-c778c6e1cfa1" providerId="ADAL" clId="{021D26F7-925A-43FF-A982-20F85B361A03}" dt="2024-12-26T06:47:17.926" v="5208" actId="1035"/>
          <ac:spMkLst>
            <pc:docMk/>
            <pc:sldMk cId="0" sldId="260"/>
            <ac:spMk id="15" creationId="{00000000-0000-0000-0000-000000000000}"/>
          </ac:spMkLst>
        </pc:spChg>
        <pc:spChg chg="mod">
          <ac:chgData name="Pallavi Singh" userId="7d0fdb48-e2d4-4eef-bc03-c778c6e1cfa1" providerId="ADAL" clId="{021D26F7-925A-43FF-A982-20F85B361A03}" dt="2024-12-26T06:47:23.501" v="5219" actId="1036"/>
          <ac:spMkLst>
            <pc:docMk/>
            <pc:sldMk cId="0" sldId="260"/>
            <ac:spMk id="16" creationId="{00000000-0000-0000-0000-000000000000}"/>
          </ac:spMkLst>
        </pc:spChg>
        <pc:spChg chg="mod">
          <ac:chgData name="Pallavi Singh" userId="7d0fdb48-e2d4-4eef-bc03-c778c6e1cfa1" providerId="ADAL" clId="{021D26F7-925A-43FF-A982-20F85B361A03}" dt="2024-12-26T06:24:22.967" v="4405" actId="1076"/>
          <ac:spMkLst>
            <pc:docMk/>
            <pc:sldMk cId="0" sldId="260"/>
            <ac:spMk id="17" creationId="{00000000-0000-0000-0000-000000000000}"/>
          </ac:spMkLst>
        </pc:spChg>
        <pc:spChg chg="mod">
          <ac:chgData name="Pallavi Singh" userId="7d0fdb48-e2d4-4eef-bc03-c778c6e1cfa1" providerId="ADAL" clId="{021D26F7-925A-43FF-A982-20F85B361A03}" dt="2024-12-26T06:24:22.967" v="4405" actId="1076"/>
          <ac:spMkLst>
            <pc:docMk/>
            <pc:sldMk cId="0" sldId="260"/>
            <ac:spMk id="18" creationId="{00000000-0000-0000-0000-000000000000}"/>
          </ac:spMkLst>
        </pc:spChg>
        <pc:spChg chg="mod">
          <ac:chgData name="Pallavi Singh" userId="7d0fdb48-e2d4-4eef-bc03-c778c6e1cfa1" providerId="ADAL" clId="{021D26F7-925A-43FF-A982-20F85B361A03}" dt="2024-12-26T06:46:58.030" v="5190" actId="14100"/>
          <ac:spMkLst>
            <pc:docMk/>
            <pc:sldMk cId="0" sldId="260"/>
            <ac:spMk id="19" creationId="{00000000-0000-0000-0000-000000000000}"/>
          </ac:spMkLst>
        </pc:spChg>
        <pc:spChg chg="mod">
          <ac:chgData name="Pallavi Singh" userId="7d0fdb48-e2d4-4eef-bc03-c778c6e1cfa1" providerId="ADAL" clId="{021D26F7-925A-43FF-A982-20F85B361A03}" dt="2024-12-26T06:45:39.785" v="5177" actId="1036"/>
          <ac:spMkLst>
            <pc:docMk/>
            <pc:sldMk cId="0" sldId="260"/>
            <ac:spMk id="20" creationId="{00000000-0000-0000-0000-000000000000}"/>
          </ac:spMkLst>
        </pc:spChg>
        <pc:spChg chg="mod">
          <ac:chgData name="Pallavi Singh" userId="7d0fdb48-e2d4-4eef-bc03-c778c6e1cfa1" providerId="ADAL" clId="{021D26F7-925A-43FF-A982-20F85B361A03}" dt="2024-12-26T06:45:46.847" v="5180" actId="1036"/>
          <ac:spMkLst>
            <pc:docMk/>
            <pc:sldMk cId="0" sldId="260"/>
            <ac:spMk id="21" creationId="{00000000-0000-0000-0000-000000000000}"/>
          </ac:spMkLst>
        </pc:spChg>
        <pc:spChg chg="mod">
          <ac:chgData name="Pallavi Singh" userId="7d0fdb48-e2d4-4eef-bc03-c778c6e1cfa1" providerId="ADAL" clId="{021D26F7-925A-43FF-A982-20F85B361A03}" dt="2024-12-26T06:45:53.648" v="5181" actId="1076"/>
          <ac:spMkLst>
            <pc:docMk/>
            <pc:sldMk cId="0" sldId="260"/>
            <ac:spMk id="22" creationId="{00000000-0000-0000-0000-000000000000}"/>
          </ac:spMkLst>
        </pc:spChg>
        <pc:spChg chg="mod">
          <ac:chgData name="Pallavi Singh" userId="7d0fdb48-e2d4-4eef-bc03-c778c6e1cfa1" providerId="ADAL" clId="{021D26F7-925A-43FF-A982-20F85B361A03}" dt="2024-12-26T06:47:58.868" v="5225" actId="115"/>
          <ac:spMkLst>
            <pc:docMk/>
            <pc:sldMk cId="0" sldId="260"/>
            <ac:spMk id="23" creationId="{00000000-0000-0000-0000-000000000000}"/>
          </ac:spMkLst>
        </pc:spChg>
        <pc:spChg chg="mod">
          <ac:chgData name="Pallavi Singh" userId="7d0fdb48-e2d4-4eef-bc03-c778c6e1cfa1" providerId="ADAL" clId="{021D26F7-925A-43FF-A982-20F85B361A03}" dt="2024-12-26T06:46:34.277" v="5186" actId="14100"/>
          <ac:spMkLst>
            <pc:docMk/>
            <pc:sldMk cId="0" sldId="260"/>
            <ac:spMk id="24" creationId="{00000000-0000-0000-0000-000000000000}"/>
          </ac:spMkLst>
        </pc:spChg>
        <pc:spChg chg="add mod">
          <ac:chgData name="Pallavi Singh" userId="7d0fdb48-e2d4-4eef-bc03-c778c6e1cfa1" providerId="ADAL" clId="{021D26F7-925A-43FF-A982-20F85B361A03}" dt="2024-12-26T06:46:06.610" v="5183" actId="1076"/>
          <ac:spMkLst>
            <pc:docMk/>
            <pc:sldMk cId="0" sldId="260"/>
            <ac:spMk id="27" creationId="{4D174B4C-33DD-5A40-5462-71B1671DAD5D}"/>
          </ac:spMkLst>
        </pc:spChg>
        <pc:spChg chg="add mod">
          <ac:chgData name="Pallavi Singh" userId="7d0fdb48-e2d4-4eef-bc03-c778c6e1cfa1" providerId="ADAL" clId="{021D26F7-925A-43FF-A982-20F85B361A03}" dt="2024-12-26T06:47:59.659" v="5226" actId="115"/>
          <ac:spMkLst>
            <pc:docMk/>
            <pc:sldMk cId="0" sldId="260"/>
            <ac:spMk id="29" creationId="{5DBE976C-9D70-CB85-8C13-3FE1787D949B}"/>
          </ac:spMkLst>
        </pc:spChg>
        <pc:spChg chg="add del mod">
          <ac:chgData name="Pallavi Singh" userId="7d0fdb48-e2d4-4eef-bc03-c778c6e1cfa1" providerId="ADAL" clId="{021D26F7-925A-43FF-A982-20F85B361A03}" dt="2024-12-26T06:48:10.220" v="5228" actId="1076"/>
          <ac:spMkLst>
            <pc:docMk/>
            <pc:sldMk cId="0" sldId="260"/>
            <ac:spMk id="31" creationId="{9ECA8A7F-9512-5483-84A2-06FBD998CF28}"/>
          </ac:spMkLst>
        </pc:spChg>
        <pc:spChg chg="add mod">
          <ac:chgData name="Pallavi Singh" userId="7d0fdb48-e2d4-4eef-bc03-c778c6e1cfa1" providerId="ADAL" clId="{021D26F7-925A-43FF-A982-20F85B361A03}" dt="2024-12-26T06:48:13.857" v="5229" actId="1076"/>
          <ac:spMkLst>
            <pc:docMk/>
            <pc:sldMk cId="0" sldId="260"/>
            <ac:spMk id="33" creationId="{7BEDEB6F-173E-0D21-EB2B-12176DA51996}"/>
          </ac:spMkLst>
        </pc:spChg>
        <pc:spChg chg="add mod">
          <ac:chgData name="Pallavi Singh" userId="7d0fdb48-e2d4-4eef-bc03-c778c6e1cfa1" providerId="ADAL" clId="{021D26F7-925A-43FF-A982-20F85B361A03}" dt="2024-12-26T06:48:28.143" v="5231" actId="1076"/>
          <ac:spMkLst>
            <pc:docMk/>
            <pc:sldMk cId="0" sldId="260"/>
            <ac:spMk id="35" creationId="{80209EEB-7C4B-B67F-3BE2-422623C50753}"/>
          </ac:spMkLst>
        </pc:spChg>
        <pc:spChg chg="add del mod">
          <ac:chgData name="Pallavi Singh" userId="7d0fdb48-e2d4-4eef-bc03-c778c6e1cfa1" providerId="ADAL" clId="{021D26F7-925A-43FF-A982-20F85B361A03}" dt="2024-12-26T08:02:39.029" v="8166" actId="478"/>
          <ac:spMkLst>
            <pc:docMk/>
            <pc:sldMk cId="0" sldId="260"/>
            <ac:spMk id="36" creationId="{0C2DF05F-2893-D840-B23B-EBCBE5A5D4A5}"/>
          </ac:spMkLst>
        </pc:spChg>
        <pc:spChg chg="add mod">
          <ac:chgData name="Pallavi Singh" userId="7d0fdb48-e2d4-4eef-bc03-c778c6e1cfa1" providerId="ADAL" clId="{021D26F7-925A-43FF-A982-20F85B361A03}" dt="2024-12-26T08:02:34.506" v="8165" actId="1035"/>
          <ac:spMkLst>
            <pc:docMk/>
            <pc:sldMk cId="0" sldId="260"/>
            <ac:spMk id="37" creationId="{8CF5847F-6EE2-6F93-CCE1-47E6B5C35269}"/>
          </ac:spMkLst>
        </pc:spChg>
        <pc:spChg chg="add mod">
          <ac:chgData name="Pallavi Singh" userId="7d0fdb48-e2d4-4eef-bc03-c778c6e1cfa1" providerId="ADAL" clId="{021D26F7-925A-43FF-A982-20F85B361A03}" dt="2024-12-26T08:02:29.664" v="8161" actId="1076"/>
          <ac:spMkLst>
            <pc:docMk/>
            <pc:sldMk cId="0" sldId="260"/>
            <ac:spMk id="38" creationId="{8A141C73-9D40-960A-1750-496E46529384}"/>
          </ac:spMkLst>
        </pc:spChg>
        <pc:spChg chg="add mod">
          <ac:chgData name="Pallavi Singh" userId="7d0fdb48-e2d4-4eef-bc03-c778c6e1cfa1" providerId="ADAL" clId="{021D26F7-925A-43FF-A982-20F85B361A03}" dt="2024-12-26T08:02:59.565" v="8180" actId="1035"/>
          <ac:spMkLst>
            <pc:docMk/>
            <pc:sldMk cId="0" sldId="260"/>
            <ac:spMk id="39" creationId="{29E5056B-24DF-ECE4-6511-27FA9F611D11}"/>
          </ac:spMkLst>
        </pc:spChg>
        <pc:picChg chg="mod">
          <ac:chgData name="Pallavi Singh" userId="7d0fdb48-e2d4-4eef-bc03-c778c6e1cfa1" providerId="ADAL" clId="{021D26F7-925A-43FF-A982-20F85B361A03}" dt="2024-12-26T06:42:42.309" v="5039" actId="14100"/>
          <ac:picMkLst>
            <pc:docMk/>
            <pc:sldMk cId="0" sldId="260"/>
            <ac:picMk id="2" creationId="{00000000-0000-0000-0000-000000000000}"/>
          </ac:picMkLst>
        </pc:picChg>
        <pc:picChg chg="mod">
          <ac:chgData name="Pallavi Singh" userId="7d0fdb48-e2d4-4eef-bc03-c778c6e1cfa1" providerId="ADAL" clId="{021D26F7-925A-43FF-A982-20F85B361A03}" dt="2024-12-26T06:24:35.854" v="4407" actId="1076"/>
          <ac:picMkLst>
            <pc:docMk/>
            <pc:sldMk cId="0" sldId="260"/>
            <ac:picMk id="25" creationId="{14D3361A-8CEA-0EFF-7E66-2BB824E45F89}"/>
          </ac:picMkLst>
        </pc:picChg>
      </pc:sldChg>
      <pc:sldChg chg="addSp delSp modSp del mod">
        <pc:chgData name="Pallavi Singh" userId="7d0fdb48-e2d4-4eef-bc03-c778c6e1cfa1" providerId="ADAL" clId="{021D26F7-925A-43FF-A982-20F85B361A03}" dt="2024-12-26T05:46:33.121" v="3722" actId="2696"/>
        <pc:sldMkLst>
          <pc:docMk/>
          <pc:sldMk cId="0" sldId="261"/>
        </pc:sldMkLst>
      </pc:sldChg>
      <pc:sldChg chg="addSp delSp modSp mod">
        <pc:chgData name="Pallavi Singh" userId="7d0fdb48-e2d4-4eef-bc03-c778c6e1cfa1" providerId="ADAL" clId="{021D26F7-925A-43FF-A982-20F85B361A03}" dt="2024-12-26T07:10:32.823" v="6235" actId="14100"/>
        <pc:sldMkLst>
          <pc:docMk/>
          <pc:sldMk cId="0" sldId="262"/>
        </pc:sldMkLst>
        <pc:spChg chg="mod">
          <ac:chgData name="Pallavi Singh" userId="7d0fdb48-e2d4-4eef-bc03-c778c6e1cfa1" providerId="ADAL" clId="{021D26F7-925A-43FF-A982-20F85B361A03}" dt="2024-12-26T07:07:25.791" v="6168" actId="20577"/>
          <ac:spMkLst>
            <pc:docMk/>
            <pc:sldMk cId="0" sldId="262"/>
            <ac:spMk id="2" creationId="{00000000-0000-0000-0000-000000000000}"/>
          </ac:spMkLst>
        </pc:spChg>
        <pc:spChg chg="mod">
          <ac:chgData name="Pallavi Singh" userId="7d0fdb48-e2d4-4eef-bc03-c778c6e1cfa1" providerId="ADAL" clId="{021D26F7-925A-43FF-A982-20F85B361A03}" dt="2024-12-26T07:10:09.170" v="6225" actId="1035"/>
          <ac:spMkLst>
            <pc:docMk/>
            <pc:sldMk cId="0" sldId="262"/>
            <ac:spMk id="3" creationId="{00000000-0000-0000-0000-000000000000}"/>
          </ac:spMkLst>
        </pc:spChg>
        <pc:spChg chg="mod">
          <ac:chgData name="Pallavi Singh" userId="7d0fdb48-e2d4-4eef-bc03-c778c6e1cfa1" providerId="ADAL" clId="{021D26F7-925A-43FF-A982-20F85B361A03}" dt="2024-12-26T07:10:20.471" v="6234" actId="1076"/>
          <ac:spMkLst>
            <pc:docMk/>
            <pc:sldMk cId="0" sldId="262"/>
            <ac:spMk id="4" creationId="{00000000-0000-0000-0000-000000000000}"/>
          </ac:spMkLst>
        </pc:spChg>
        <pc:spChg chg="del mod">
          <ac:chgData name="Pallavi Singh" userId="7d0fdb48-e2d4-4eef-bc03-c778c6e1cfa1" providerId="ADAL" clId="{021D26F7-925A-43FF-A982-20F85B361A03}" dt="2024-12-26T06:35:53.101" v="4940" actId="478"/>
          <ac:spMkLst>
            <pc:docMk/>
            <pc:sldMk cId="0" sldId="262"/>
            <ac:spMk id="5" creationId="{00000000-0000-0000-0000-000000000000}"/>
          </ac:spMkLst>
        </pc:spChg>
        <pc:spChg chg="mod">
          <ac:chgData name="Pallavi Singh" userId="7d0fdb48-e2d4-4eef-bc03-c778c6e1cfa1" providerId="ADAL" clId="{021D26F7-925A-43FF-A982-20F85B361A03}" dt="2024-12-26T07:10:11.913" v="6232" actId="1035"/>
          <ac:spMkLst>
            <pc:docMk/>
            <pc:sldMk cId="0" sldId="262"/>
            <ac:spMk id="6" creationId="{00000000-0000-0000-0000-000000000000}"/>
          </ac:spMkLst>
        </pc:spChg>
        <pc:spChg chg="mod">
          <ac:chgData name="Pallavi Singh" userId="7d0fdb48-e2d4-4eef-bc03-c778c6e1cfa1" providerId="ADAL" clId="{021D26F7-925A-43FF-A982-20F85B361A03}" dt="2024-12-26T07:10:32.823" v="6235" actId="14100"/>
          <ac:spMkLst>
            <pc:docMk/>
            <pc:sldMk cId="0" sldId="262"/>
            <ac:spMk id="7" creationId="{00000000-0000-0000-0000-000000000000}"/>
          </ac:spMkLst>
        </pc:spChg>
        <pc:spChg chg="del mod">
          <ac:chgData name="Pallavi Singh" userId="7d0fdb48-e2d4-4eef-bc03-c778c6e1cfa1" providerId="ADAL" clId="{021D26F7-925A-43FF-A982-20F85B361A03}" dt="2024-12-26T06:37:49.758" v="5024" actId="478"/>
          <ac:spMkLst>
            <pc:docMk/>
            <pc:sldMk cId="0" sldId="262"/>
            <ac:spMk id="8" creationId="{00000000-0000-0000-0000-000000000000}"/>
          </ac:spMkLst>
        </pc:spChg>
        <pc:spChg chg="add mod">
          <ac:chgData name="Pallavi Singh" userId="7d0fdb48-e2d4-4eef-bc03-c778c6e1cfa1" providerId="ADAL" clId="{021D26F7-925A-43FF-A982-20F85B361A03}" dt="2024-12-24T11:15:26.444" v="1800" actId="14100"/>
          <ac:spMkLst>
            <pc:docMk/>
            <pc:sldMk cId="0" sldId="262"/>
            <ac:spMk id="12" creationId="{76839C57-0240-C683-303B-9395B571263C}"/>
          </ac:spMkLst>
        </pc:spChg>
        <pc:picChg chg="add mod ord">
          <ac:chgData name="Pallavi Singh" userId="7d0fdb48-e2d4-4eef-bc03-c778c6e1cfa1" providerId="ADAL" clId="{021D26F7-925A-43FF-A982-20F85B361A03}" dt="2024-12-26T07:09:01.352" v="6196" actId="962"/>
          <ac:picMkLst>
            <pc:docMk/>
            <pc:sldMk cId="0" sldId="262"/>
            <ac:picMk id="11" creationId="{132A54A5-F31C-8C44-BD18-B61195CB17D0}"/>
          </ac:picMkLst>
        </pc:picChg>
        <pc:inkChg chg="add">
          <ac:chgData name="Pallavi Singh" userId="7d0fdb48-e2d4-4eef-bc03-c778c6e1cfa1" providerId="ADAL" clId="{021D26F7-925A-43FF-A982-20F85B361A03}" dt="2024-12-24T10:38:52.315" v="1135" actId="9405"/>
          <ac:inkMkLst>
            <pc:docMk/>
            <pc:sldMk cId="0" sldId="262"/>
            <ac:inkMk id="10" creationId="{2B6DE24B-E788-34FB-215C-652A69643303}"/>
          </ac:inkMkLst>
        </pc:inkChg>
      </pc:sldChg>
      <pc:sldChg chg="addSp delSp modSp mod">
        <pc:chgData name="Pallavi Singh" userId="7d0fdb48-e2d4-4eef-bc03-c778c6e1cfa1" providerId="ADAL" clId="{021D26F7-925A-43FF-A982-20F85B361A03}" dt="2024-12-26T08:03:23.403" v="8182" actId="478"/>
        <pc:sldMkLst>
          <pc:docMk/>
          <pc:sldMk cId="0" sldId="263"/>
        </pc:sldMkLst>
        <pc:spChg chg="mod">
          <ac:chgData name="Pallavi Singh" userId="7d0fdb48-e2d4-4eef-bc03-c778c6e1cfa1" providerId="ADAL" clId="{021D26F7-925A-43FF-A982-20F85B361A03}" dt="2024-12-26T07:11:23.713" v="6255" actId="207"/>
          <ac:spMkLst>
            <pc:docMk/>
            <pc:sldMk cId="0" sldId="263"/>
            <ac:spMk id="2"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 creationId="{00000000-0000-0000-0000-000000000000}"/>
          </ac:spMkLst>
        </pc:spChg>
        <pc:spChg chg="mod">
          <ac:chgData name="Pallavi Singh" userId="7d0fdb48-e2d4-4eef-bc03-c778c6e1cfa1" providerId="ADAL" clId="{021D26F7-925A-43FF-A982-20F85B361A03}" dt="2024-12-26T07:11:38.801" v="6257" actId="207"/>
          <ac:spMkLst>
            <pc:docMk/>
            <pc:sldMk cId="0" sldId="263"/>
            <ac:spMk id="5" creationId="{00000000-0000-0000-0000-000000000000}"/>
          </ac:spMkLst>
        </pc:spChg>
        <pc:spChg chg="mod">
          <ac:chgData name="Pallavi Singh" userId="7d0fdb48-e2d4-4eef-bc03-c778c6e1cfa1" providerId="ADAL" clId="{021D26F7-925A-43FF-A982-20F85B361A03}" dt="2024-12-26T07:11:48.574" v="6258" actId="207"/>
          <ac:spMkLst>
            <pc:docMk/>
            <pc:sldMk cId="0" sldId="263"/>
            <ac:spMk id="6"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7"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8"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9" creationId="{00000000-0000-0000-0000-000000000000}"/>
          </ac:spMkLst>
        </pc:spChg>
        <pc:spChg chg="mod">
          <ac:chgData name="Pallavi Singh" userId="7d0fdb48-e2d4-4eef-bc03-c778c6e1cfa1" providerId="ADAL" clId="{021D26F7-925A-43FF-A982-20F85B361A03}" dt="2024-12-26T07:12:14.940" v="6260" actId="207"/>
          <ac:spMkLst>
            <pc:docMk/>
            <pc:sldMk cId="0" sldId="263"/>
            <ac:spMk id="10"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1"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2"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3" creationId="{00000000-0000-0000-0000-000000000000}"/>
          </ac:spMkLst>
        </pc:spChg>
        <pc:spChg chg="mod">
          <ac:chgData name="Pallavi Singh" userId="7d0fdb48-e2d4-4eef-bc03-c778c6e1cfa1" providerId="ADAL" clId="{021D26F7-925A-43FF-A982-20F85B361A03}" dt="2024-12-26T07:12:27.934" v="6263" actId="207"/>
          <ac:spMkLst>
            <pc:docMk/>
            <pc:sldMk cId="0" sldId="263"/>
            <ac:spMk id="14"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5"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6"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7" creationId="{00000000-0000-0000-0000-000000000000}"/>
          </ac:spMkLst>
        </pc:spChg>
        <pc:spChg chg="mod">
          <ac:chgData name="Pallavi Singh" userId="7d0fdb48-e2d4-4eef-bc03-c778c6e1cfa1" providerId="ADAL" clId="{021D26F7-925A-43FF-A982-20F85B361A03}" dt="2024-12-26T07:12:19.132" v="6261" actId="207"/>
          <ac:spMkLst>
            <pc:docMk/>
            <pc:sldMk cId="0" sldId="263"/>
            <ac:spMk id="18"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19"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1"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2" creationId="{00000000-0000-0000-0000-000000000000}"/>
          </ac:spMkLst>
        </pc:spChg>
        <pc:spChg chg="mod">
          <ac:chgData name="Pallavi Singh" userId="7d0fdb48-e2d4-4eef-bc03-c778c6e1cfa1" providerId="ADAL" clId="{021D26F7-925A-43FF-A982-20F85B361A03}" dt="2024-12-26T07:12:32.476" v="6264" actId="207"/>
          <ac:spMkLst>
            <pc:docMk/>
            <pc:sldMk cId="0" sldId="263"/>
            <ac:spMk id="23"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4"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5"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6" creationId="{00000000-0000-0000-0000-000000000000}"/>
          </ac:spMkLst>
        </pc:spChg>
        <pc:spChg chg="mod">
          <ac:chgData name="Pallavi Singh" userId="7d0fdb48-e2d4-4eef-bc03-c778c6e1cfa1" providerId="ADAL" clId="{021D26F7-925A-43FF-A982-20F85B361A03}" dt="2024-12-26T07:12:23.611" v="6262" actId="207"/>
          <ac:spMkLst>
            <pc:docMk/>
            <pc:sldMk cId="0" sldId="263"/>
            <ac:spMk id="27"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8"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29"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0" creationId="{00000000-0000-0000-0000-000000000000}"/>
          </ac:spMkLst>
        </pc:spChg>
        <pc:spChg chg="mod">
          <ac:chgData name="Pallavi Singh" userId="7d0fdb48-e2d4-4eef-bc03-c778c6e1cfa1" providerId="ADAL" clId="{021D26F7-925A-43FF-A982-20F85B361A03}" dt="2024-12-26T07:12:41.458" v="6266" actId="207"/>
          <ac:spMkLst>
            <pc:docMk/>
            <pc:sldMk cId="0" sldId="263"/>
            <ac:spMk id="31"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2"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3"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4" creationId="{00000000-0000-0000-0000-000000000000}"/>
          </ac:spMkLst>
        </pc:spChg>
        <pc:spChg chg="mod">
          <ac:chgData name="Pallavi Singh" userId="7d0fdb48-e2d4-4eef-bc03-c778c6e1cfa1" providerId="ADAL" clId="{021D26F7-925A-43FF-A982-20F85B361A03}" dt="2024-12-26T07:12:49.605" v="6268" actId="207"/>
          <ac:spMkLst>
            <pc:docMk/>
            <pc:sldMk cId="0" sldId="263"/>
            <ac:spMk id="35"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6"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7"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38" creationId="{00000000-0000-0000-0000-000000000000}"/>
          </ac:spMkLst>
        </pc:spChg>
        <pc:spChg chg="mod">
          <ac:chgData name="Pallavi Singh" userId="7d0fdb48-e2d4-4eef-bc03-c778c6e1cfa1" providerId="ADAL" clId="{021D26F7-925A-43FF-A982-20F85B361A03}" dt="2024-12-26T07:12:36.265" v="6265" actId="207"/>
          <ac:spMkLst>
            <pc:docMk/>
            <pc:sldMk cId="0" sldId="263"/>
            <ac:spMk id="39"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0"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1"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2" creationId="{00000000-0000-0000-0000-000000000000}"/>
          </ac:spMkLst>
        </pc:spChg>
        <pc:spChg chg="mod">
          <ac:chgData name="Pallavi Singh" userId="7d0fdb48-e2d4-4eef-bc03-c778c6e1cfa1" providerId="ADAL" clId="{021D26F7-925A-43FF-A982-20F85B361A03}" dt="2024-12-26T07:12:45.087" v="6267" actId="207"/>
          <ac:spMkLst>
            <pc:docMk/>
            <pc:sldMk cId="0" sldId="263"/>
            <ac:spMk id="43"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4"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5"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6" creationId="{00000000-0000-0000-0000-000000000000}"/>
          </ac:spMkLst>
        </pc:spChg>
        <pc:spChg chg="mod">
          <ac:chgData name="Pallavi Singh" userId="7d0fdb48-e2d4-4eef-bc03-c778c6e1cfa1" providerId="ADAL" clId="{021D26F7-925A-43FF-A982-20F85B361A03}" dt="2024-12-26T07:11:57.404" v="6259" actId="108"/>
          <ac:spMkLst>
            <pc:docMk/>
            <pc:sldMk cId="0" sldId="263"/>
            <ac:spMk id="47" creationId="{00000000-0000-0000-0000-000000000000}"/>
          </ac:spMkLst>
        </pc:spChg>
        <pc:spChg chg="mod">
          <ac:chgData name="Pallavi Singh" userId="7d0fdb48-e2d4-4eef-bc03-c778c6e1cfa1" providerId="ADAL" clId="{021D26F7-925A-43FF-A982-20F85B361A03}" dt="2024-12-26T07:11:23.713" v="6255" actId="207"/>
          <ac:spMkLst>
            <pc:docMk/>
            <pc:sldMk cId="0" sldId="263"/>
            <ac:spMk id="48" creationId="{00000000-0000-0000-0000-000000000000}"/>
          </ac:spMkLst>
        </pc:spChg>
        <pc:spChg chg="add mod">
          <ac:chgData name="Pallavi Singh" userId="7d0fdb48-e2d4-4eef-bc03-c778c6e1cfa1" providerId="ADAL" clId="{021D26F7-925A-43FF-A982-20F85B361A03}" dt="2024-12-26T07:11:23.713" v="6255" actId="207"/>
          <ac:spMkLst>
            <pc:docMk/>
            <pc:sldMk cId="0" sldId="263"/>
            <ac:spMk id="53" creationId="{E2519A0F-2BDB-B226-638A-0529EFFAB9B5}"/>
          </ac:spMkLst>
        </pc:spChg>
        <pc:inkChg chg="add">
          <ac:chgData name="Pallavi Singh" userId="7d0fdb48-e2d4-4eef-bc03-c778c6e1cfa1" providerId="ADAL" clId="{021D26F7-925A-43FF-A982-20F85B361A03}" dt="2024-12-24T10:38:34.988" v="1133" actId="9405"/>
          <ac:inkMkLst>
            <pc:docMk/>
            <pc:sldMk cId="0" sldId="263"/>
            <ac:inkMk id="50" creationId="{55FB7FB0-5EF2-C12E-F536-F453E68133C8}"/>
          </ac:inkMkLst>
        </pc:inkChg>
        <pc:inkChg chg="add del mod">
          <ac:chgData name="Pallavi Singh" userId="7d0fdb48-e2d4-4eef-bc03-c778c6e1cfa1" providerId="ADAL" clId="{021D26F7-925A-43FF-A982-20F85B361A03}" dt="2024-12-26T08:03:23.403" v="8182" actId="478"/>
          <ac:inkMkLst>
            <pc:docMk/>
            <pc:sldMk cId="0" sldId="263"/>
            <ac:inkMk id="51" creationId="{78AE968A-B664-E222-0956-C1E546556963}"/>
          </ac:inkMkLst>
        </pc:inkChg>
      </pc:sldChg>
      <pc:sldChg chg="addSp delSp modSp mod">
        <pc:chgData name="Pallavi Singh" userId="7d0fdb48-e2d4-4eef-bc03-c778c6e1cfa1" providerId="ADAL" clId="{021D26F7-925A-43FF-A982-20F85B361A03}" dt="2024-12-26T09:10:52.846" v="9847" actId="20577"/>
        <pc:sldMkLst>
          <pc:docMk/>
          <pc:sldMk cId="0" sldId="264"/>
        </pc:sldMkLst>
        <pc:spChg chg="mod">
          <ac:chgData name="Pallavi Singh" userId="7d0fdb48-e2d4-4eef-bc03-c778c6e1cfa1" providerId="ADAL" clId="{021D26F7-925A-43FF-A982-20F85B361A03}" dt="2024-12-26T09:10:52.846" v="9847" actId="20577"/>
          <ac:spMkLst>
            <pc:docMk/>
            <pc:sldMk cId="0" sldId="264"/>
            <ac:spMk id="3" creationId="{00000000-0000-0000-0000-000000000000}"/>
          </ac:spMkLst>
        </pc:spChg>
        <pc:spChg chg="add mod">
          <ac:chgData name="Pallavi Singh" userId="7d0fdb48-e2d4-4eef-bc03-c778c6e1cfa1" providerId="ADAL" clId="{021D26F7-925A-43FF-A982-20F85B361A03}" dt="2024-12-24T11:15:40.020" v="1804"/>
          <ac:spMkLst>
            <pc:docMk/>
            <pc:sldMk cId="0" sldId="264"/>
            <ac:spMk id="19" creationId="{10D093B3-C163-8022-5A21-EC1370956EC6}"/>
          </ac:spMkLst>
        </pc:spChg>
        <pc:picChg chg="mod">
          <ac:chgData name="Pallavi Singh" userId="7d0fdb48-e2d4-4eef-bc03-c778c6e1cfa1" providerId="ADAL" clId="{021D26F7-925A-43FF-A982-20F85B361A03}" dt="2024-12-24T10:42:28.690" v="1154" actId="1035"/>
          <ac:picMkLst>
            <pc:docMk/>
            <pc:sldMk cId="0" sldId="264"/>
            <ac:picMk id="8" creationId="{00000000-0000-0000-0000-000000000000}"/>
          </ac:picMkLst>
        </pc:picChg>
      </pc:sldChg>
      <pc:sldChg chg="addSp delSp modSp mod">
        <pc:chgData name="Pallavi Singh" userId="7d0fdb48-e2d4-4eef-bc03-c778c6e1cfa1" providerId="ADAL" clId="{021D26F7-925A-43FF-A982-20F85B361A03}" dt="2024-12-26T07:53:05.831" v="8019" actId="1035"/>
        <pc:sldMkLst>
          <pc:docMk/>
          <pc:sldMk cId="0" sldId="265"/>
        </pc:sldMkLst>
        <pc:spChg chg="mod">
          <ac:chgData name="Pallavi Singh" userId="7d0fdb48-e2d4-4eef-bc03-c778c6e1cfa1" providerId="ADAL" clId="{021D26F7-925A-43FF-A982-20F85B361A03}" dt="2024-12-26T07:50:05.357" v="8003" actId="255"/>
          <ac:spMkLst>
            <pc:docMk/>
            <pc:sldMk cId="0" sldId="265"/>
            <ac:spMk id="3" creationId="{00000000-0000-0000-0000-000000000000}"/>
          </ac:spMkLst>
        </pc:spChg>
        <pc:spChg chg="del mod">
          <ac:chgData name="Pallavi Singh" userId="7d0fdb48-e2d4-4eef-bc03-c778c6e1cfa1" providerId="ADAL" clId="{021D26F7-925A-43FF-A982-20F85B361A03}" dt="2024-12-26T07:14:35.860" v="6327" actId="478"/>
          <ac:spMkLst>
            <pc:docMk/>
            <pc:sldMk cId="0" sldId="265"/>
            <ac:spMk id="5" creationId="{00000000-0000-0000-0000-000000000000}"/>
          </ac:spMkLst>
        </pc:spChg>
        <pc:spChg chg="mod">
          <ac:chgData name="Pallavi Singh" userId="7d0fdb48-e2d4-4eef-bc03-c778c6e1cfa1" providerId="ADAL" clId="{021D26F7-925A-43FF-A982-20F85B361A03}" dt="2024-12-26T07:47:30.650" v="7957" actId="113"/>
          <ac:spMkLst>
            <pc:docMk/>
            <pc:sldMk cId="0" sldId="265"/>
            <ac:spMk id="6" creationId="{00000000-0000-0000-0000-000000000000}"/>
          </ac:spMkLst>
        </pc:spChg>
        <pc:spChg chg="del mod">
          <ac:chgData name="Pallavi Singh" userId="7d0fdb48-e2d4-4eef-bc03-c778c6e1cfa1" providerId="ADAL" clId="{021D26F7-925A-43FF-A982-20F85B361A03}" dt="2024-12-26T07:15:13.933" v="6335" actId="478"/>
          <ac:spMkLst>
            <pc:docMk/>
            <pc:sldMk cId="0" sldId="265"/>
            <ac:spMk id="8" creationId="{00000000-0000-0000-0000-000000000000}"/>
          </ac:spMkLst>
        </pc:spChg>
        <pc:spChg chg="mod">
          <ac:chgData name="Pallavi Singh" userId="7d0fdb48-e2d4-4eef-bc03-c778c6e1cfa1" providerId="ADAL" clId="{021D26F7-925A-43FF-A982-20F85B361A03}" dt="2024-12-26T07:47:57.514" v="7973" actId="1076"/>
          <ac:spMkLst>
            <pc:docMk/>
            <pc:sldMk cId="0" sldId="265"/>
            <ac:spMk id="9" creationId="{00000000-0000-0000-0000-000000000000}"/>
          </ac:spMkLst>
        </pc:spChg>
        <pc:spChg chg="del mod">
          <ac:chgData name="Pallavi Singh" userId="7d0fdb48-e2d4-4eef-bc03-c778c6e1cfa1" providerId="ADAL" clId="{021D26F7-925A-43FF-A982-20F85B361A03}" dt="2024-12-26T07:16:09.762" v="6517" actId="478"/>
          <ac:spMkLst>
            <pc:docMk/>
            <pc:sldMk cId="0" sldId="265"/>
            <ac:spMk id="11" creationId="{00000000-0000-0000-0000-000000000000}"/>
          </ac:spMkLst>
        </pc:spChg>
        <pc:spChg chg="mod">
          <ac:chgData name="Pallavi Singh" userId="7d0fdb48-e2d4-4eef-bc03-c778c6e1cfa1" providerId="ADAL" clId="{021D26F7-925A-43FF-A982-20F85B361A03}" dt="2024-12-26T07:49:31.670" v="7978" actId="1076"/>
          <ac:spMkLst>
            <pc:docMk/>
            <pc:sldMk cId="0" sldId="265"/>
            <ac:spMk id="12" creationId="{00000000-0000-0000-0000-000000000000}"/>
          </ac:spMkLst>
        </pc:spChg>
        <pc:spChg chg="del mod">
          <ac:chgData name="Pallavi Singh" userId="7d0fdb48-e2d4-4eef-bc03-c778c6e1cfa1" providerId="ADAL" clId="{021D26F7-925A-43FF-A982-20F85B361A03}" dt="2024-12-26T07:18:08.360" v="6541" actId="478"/>
          <ac:spMkLst>
            <pc:docMk/>
            <pc:sldMk cId="0" sldId="265"/>
            <ac:spMk id="13" creationId="{00000000-0000-0000-0000-000000000000}"/>
          </ac:spMkLst>
        </pc:spChg>
        <pc:spChg chg="add mod">
          <ac:chgData name="Pallavi Singh" userId="7d0fdb48-e2d4-4eef-bc03-c778c6e1cfa1" providerId="ADAL" clId="{021D26F7-925A-43FF-A982-20F85B361A03}" dt="2024-12-26T07:18:30.517" v="6666" actId="1038"/>
          <ac:spMkLst>
            <pc:docMk/>
            <pc:sldMk cId="0" sldId="265"/>
            <ac:spMk id="16" creationId="{2E4E2C0C-694C-2333-A38E-31CCD5E5FFA0}"/>
          </ac:spMkLst>
        </pc:spChg>
        <pc:spChg chg="add mod">
          <ac:chgData name="Pallavi Singh" userId="7d0fdb48-e2d4-4eef-bc03-c778c6e1cfa1" providerId="ADAL" clId="{021D26F7-925A-43FF-A982-20F85B361A03}" dt="2024-12-26T07:50:12.481" v="8005" actId="114"/>
          <ac:spMkLst>
            <pc:docMk/>
            <pc:sldMk cId="0" sldId="265"/>
            <ac:spMk id="19" creationId="{CA6ECABE-108A-53CF-8228-007768FFFED4}"/>
          </ac:spMkLst>
        </pc:spChg>
        <pc:spChg chg="add del mod">
          <ac:chgData name="Pallavi Singh" userId="7d0fdb48-e2d4-4eef-bc03-c778c6e1cfa1" providerId="ADAL" clId="{021D26F7-925A-43FF-A982-20F85B361A03}" dt="2024-12-26T07:21:25.236" v="7202" actId="478"/>
          <ac:spMkLst>
            <pc:docMk/>
            <pc:sldMk cId="0" sldId="265"/>
            <ac:spMk id="21" creationId="{D70925FE-C664-9FEF-481F-976624FFC427}"/>
          </ac:spMkLst>
        </pc:spChg>
        <pc:spChg chg="add mod">
          <ac:chgData name="Pallavi Singh" userId="7d0fdb48-e2d4-4eef-bc03-c778c6e1cfa1" providerId="ADAL" clId="{021D26F7-925A-43FF-A982-20F85B361A03}" dt="2024-12-26T07:50:28.345" v="8007" actId="114"/>
          <ac:spMkLst>
            <pc:docMk/>
            <pc:sldMk cId="0" sldId="265"/>
            <ac:spMk id="22" creationId="{F8D15D81-829F-C0AA-13C8-029EF3FD5228}"/>
          </ac:spMkLst>
        </pc:spChg>
        <pc:spChg chg="add mod">
          <ac:chgData name="Pallavi Singh" userId="7d0fdb48-e2d4-4eef-bc03-c778c6e1cfa1" providerId="ADAL" clId="{021D26F7-925A-43FF-A982-20F85B361A03}" dt="2024-12-26T07:37:01.966" v="7767" actId="1076"/>
          <ac:spMkLst>
            <pc:docMk/>
            <pc:sldMk cId="0" sldId="265"/>
            <ac:spMk id="26" creationId="{CD31D702-9E45-8559-89AB-5DCC81B3E9FB}"/>
          </ac:spMkLst>
        </pc:spChg>
        <pc:spChg chg="add mod">
          <ac:chgData name="Pallavi Singh" userId="7d0fdb48-e2d4-4eef-bc03-c778c6e1cfa1" providerId="ADAL" clId="{021D26F7-925A-43FF-A982-20F85B361A03}" dt="2024-12-26T07:44:20.861" v="7860" actId="113"/>
          <ac:spMkLst>
            <pc:docMk/>
            <pc:sldMk cId="0" sldId="265"/>
            <ac:spMk id="28" creationId="{E1794ECC-CA1A-B1A8-281C-6CE790D6DED9}"/>
          </ac:spMkLst>
        </pc:spChg>
        <pc:spChg chg="add mod">
          <ac:chgData name="Pallavi Singh" userId="7d0fdb48-e2d4-4eef-bc03-c778c6e1cfa1" providerId="ADAL" clId="{021D26F7-925A-43FF-A982-20F85B361A03}" dt="2024-12-26T07:45:03.863" v="7880" actId="1076"/>
          <ac:spMkLst>
            <pc:docMk/>
            <pc:sldMk cId="0" sldId="265"/>
            <ac:spMk id="29" creationId="{3D3C3F5D-81FE-91BA-204A-99B89E3C51C4}"/>
          </ac:spMkLst>
        </pc:spChg>
        <pc:spChg chg="add mod">
          <ac:chgData name="Pallavi Singh" userId="7d0fdb48-e2d4-4eef-bc03-c778c6e1cfa1" providerId="ADAL" clId="{021D26F7-925A-43FF-A982-20F85B361A03}" dt="2024-12-26T07:46:12.274" v="7923" actId="1076"/>
          <ac:spMkLst>
            <pc:docMk/>
            <pc:sldMk cId="0" sldId="265"/>
            <ac:spMk id="30" creationId="{972450E4-5C21-E3B2-4042-424AF989983F}"/>
          </ac:spMkLst>
        </pc:spChg>
        <pc:spChg chg="add del mod">
          <ac:chgData name="Pallavi Singh" userId="7d0fdb48-e2d4-4eef-bc03-c778c6e1cfa1" providerId="ADAL" clId="{021D26F7-925A-43FF-A982-20F85B361A03}" dt="2024-12-26T07:52:56.099" v="8018" actId="478"/>
          <ac:spMkLst>
            <pc:docMk/>
            <pc:sldMk cId="0" sldId="265"/>
            <ac:spMk id="32" creationId="{A1463D96-B091-4DDA-9604-E05D17E0A5A2}"/>
          </ac:spMkLst>
        </pc:spChg>
        <pc:picChg chg="mod modCrop">
          <ac:chgData name="Pallavi Singh" userId="7d0fdb48-e2d4-4eef-bc03-c778c6e1cfa1" providerId="ADAL" clId="{021D26F7-925A-43FF-A982-20F85B361A03}" dt="2024-12-26T07:53:05.831" v="8019" actId="1035"/>
          <ac:picMkLst>
            <pc:docMk/>
            <pc:sldMk cId="0" sldId="265"/>
            <ac:picMk id="2" creationId="{00000000-0000-0000-0000-000000000000}"/>
          </ac:picMkLst>
        </pc:picChg>
        <pc:picChg chg="add del mod">
          <ac:chgData name="Pallavi Singh" userId="7d0fdb48-e2d4-4eef-bc03-c778c6e1cfa1" providerId="ADAL" clId="{021D26F7-925A-43FF-A982-20F85B361A03}" dt="2024-12-26T07:29:49.003" v="7687" actId="1076"/>
          <ac:picMkLst>
            <pc:docMk/>
            <pc:sldMk cId="0" sldId="265"/>
            <ac:picMk id="4" creationId="{00000000-0000-0000-0000-000000000000}"/>
          </ac:picMkLst>
        </pc:picChg>
        <pc:picChg chg="mod">
          <ac:chgData name="Pallavi Singh" userId="7d0fdb48-e2d4-4eef-bc03-c778c6e1cfa1" providerId="ADAL" clId="{021D26F7-925A-43FF-A982-20F85B361A03}" dt="2024-12-26T07:45:07.198" v="7881" actId="1076"/>
          <ac:picMkLst>
            <pc:docMk/>
            <pc:sldMk cId="0" sldId="265"/>
            <ac:picMk id="7" creationId="{00000000-0000-0000-0000-000000000000}"/>
          </ac:picMkLst>
        </pc:picChg>
        <pc:picChg chg="mod">
          <ac:chgData name="Pallavi Singh" userId="7d0fdb48-e2d4-4eef-bc03-c778c6e1cfa1" providerId="ADAL" clId="{021D26F7-925A-43FF-A982-20F85B361A03}" dt="2024-12-26T07:45:10.437" v="7882" actId="1076"/>
          <ac:picMkLst>
            <pc:docMk/>
            <pc:sldMk cId="0" sldId="265"/>
            <ac:picMk id="10" creationId="{00000000-0000-0000-0000-000000000000}"/>
          </ac:picMkLst>
        </pc:picChg>
        <pc:picChg chg="mod">
          <ac:chgData name="Pallavi Singh" userId="7d0fdb48-e2d4-4eef-bc03-c778c6e1cfa1" providerId="ADAL" clId="{021D26F7-925A-43FF-A982-20F85B361A03}" dt="2024-12-26T07:18:53.727" v="6804" actId="1038"/>
          <ac:picMkLst>
            <pc:docMk/>
            <pc:sldMk cId="0" sldId="265"/>
            <ac:picMk id="14" creationId="{BEB51C89-778E-A43F-03DA-9B8F483B9DC2}"/>
          </ac:picMkLst>
        </pc:picChg>
        <pc:picChg chg="add del mod">
          <ac:chgData name="Pallavi Singh" userId="7d0fdb48-e2d4-4eef-bc03-c778c6e1cfa1" providerId="ADAL" clId="{021D26F7-925A-43FF-A982-20F85B361A03}" dt="2024-12-26T07:25:25.087" v="7468" actId="478"/>
          <ac:picMkLst>
            <pc:docMk/>
            <pc:sldMk cId="0" sldId="265"/>
            <ac:picMk id="15" creationId="{2CA91F50-1CB1-A36D-D292-E8119B8A2696}"/>
          </ac:picMkLst>
        </pc:picChg>
        <pc:picChg chg="add del mod">
          <ac:chgData name="Pallavi Singh" userId="7d0fdb48-e2d4-4eef-bc03-c778c6e1cfa1" providerId="ADAL" clId="{021D26F7-925A-43FF-A982-20F85B361A03}" dt="2024-12-26T07:25:26.623" v="7469" actId="478"/>
          <ac:picMkLst>
            <pc:docMk/>
            <pc:sldMk cId="0" sldId="265"/>
            <ac:picMk id="17" creationId="{B01E826E-7C25-C1B7-3E3D-2F9540CF77FA}"/>
          </ac:picMkLst>
        </pc:picChg>
        <pc:picChg chg="add del mod">
          <ac:chgData name="Pallavi Singh" userId="7d0fdb48-e2d4-4eef-bc03-c778c6e1cfa1" providerId="ADAL" clId="{021D26F7-925A-43FF-A982-20F85B361A03}" dt="2024-12-26T07:25:28.942" v="7470" actId="478"/>
          <ac:picMkLst>
            <pc:docMk/>
            <pc:sldMk cId="0" sldId="265"/>
            <ac:picMk id="18" creationId="{C924E2D7-A629-57D0-BB41-A9E8D8437BE3}"/>
          </ac:picMkLst>
        </pc:picChg>
        <pc:picChg chg="add mod">
          <ac:chgData name="Pallavi Singh" userId="7d0fdb48-e2d4-4eef-bc03-c778c6e1cfa1" providerId="ADAL" clId="{021D26F7-925A-43FF-A982-20F85B361A03}" dt="2024-12-26T07:47:01.374" v="7951" actId="1076"/>
          <ac:picMkLst>
            <pc:docMk/>
            <pc:sldMk cId="0" sldId="265"/>
            <ac:picMk id="23" creationId="{12A278D1-7884-F8B5-1B25-EBF420BDEA2A}"/>
          </ac:picMkLst>
        </pc:picChg>
        <pc:picChg chg="add mod">
          <ac:chgData name="Pallavi Singh" userId="7d0fdb48-e2d4-4eef-bc03-c778c6e1cfa1" providerId="ADAL" clId="{021D26F7-925A-43FF-A982-20F85B361A03}" dt="2024-12-26T07:47:52.619" v="7972" actId="1036"/>
          <ac:picMkLst>
            <pc:docMk/>
            <pc:sldMk cId="0" sldId="265"/>
            <ac:picMk id="24" creationId="{0BAE24EF-9367-8084-6ACB-48487B788822}"/>
          </ac:picMkLst>
        </pc:picChg>
        <pc:picChg chg="add mod">
          <ac:chgData name="Pallavi Singh" userId="7d0fdb48-e2d4-4eef-bc03-c778c6e1cfa1" providerId="ADAL" clId="{021D26F7-925A-43FF-A982-20F85B361A03}" dt="2024-12-26T07:49:25.924" v="7977" actId="1037"/>
          <ac:picMkLst>
            <pc:docMk/>
            <pc:sldMk cId="0" sldId="265"/>
            <ac:picMk id="25" creationId="{3EDA09EF-B443-97B0-F7E0-49FA8422C094}"/>
          </ac:picMkLst>
        </pc:picChg>
      </pc:sldChg>
      <pc:sldChg chg="addSp delSp modSp mod">
        <pc:chgData name="Pallavi Singh" userId="7d0fdb48-e2d4-4eef-bc03-c778c6e1cfa1" providerId="ADAL" clId="{021D26F7-925A-43FF-A982-20F85B361A03}" dt="2024-12-26T05:47:04.448" v="3724" actId="113"/>
        <pc:sldMkLst>
          <pc:docMk/>
          <pc:sldMk cId="1537846276" sldId="267"/>
        </pc:sldMkLst>
        <pc:spChg chg="mod">
          <ac:chgData name="Pallavi Singh" userId="7d0fdb48-e2d4-4eef-bc03-c778c6e1cfa1" providerId="ADAL" clId="{021D26F7-925A-43FF-A982-20F85B361A03}" dt="2024-12-24T08:28:13.245" v="21" actId="1076"/>
          <ac:spMkLst>
            <pc:docMk/>
            <pc:sldMk cId="1537846276" sldId="267"/>
            <ac:spMk id="3" creationId="{E5436AF6-17EF-7F85-3DC7-C014323D091A}"/>
          </ac:spMkLst>
        </pc:spChg>
        <pc:spChg chg="add mod ord">
          <ac:chgData name="Pallavi Singh" userId="7d0fdb48-e2d4-4eef-bc03-c778c6e1cfa1" providerId="ADAL" clId="{021D26F7-925A-43FF-A982-20F85B361A03}" dt="2024-12-26T05:47:04.448" v="3724" actId="113"/>
          <ac:spMkLst>
            <pc:docMk/>
            <pc:sldMk cId="1537846276" sldId="267"/>
            <ac:spMk id="6" creationId="{BB787360-60A2-8E3E-FFB3-4CD568378A8A}"/>
          </ac:spMkLst>
        </pc:spChg>
        <pc:spChg chg="add mod">
          <ac:chgData name="Pallavi Singh" userId="7d0fdb48-e2d4-4eef-bc03-c778c6e1cfa1" providerId="ADAL" clId="{021D26F7-925A-43FF-A982-20F85B361A03}" dt="2024-12-24T11:15:54.232" v="1808"/>
          <ac:spMkLst>
            <pc:docMk/>
            <pc:sldMk cId="1537846276" sldId="267"/>
            <ac:spMk id="8" creationId="{128D8419-0B48-EB59-44BA-81DB7DC8E1EF}"/>
          </ac:spMkLst>
        </pc:spChg>
      </pc:sldChg>
      <pc:sldChg chg="addSp delSp modSp new del mod ord">
        <pc:chgData name="Pallavi Singh" userId="7d0fdb48-e2d4-4eef-bc03-c778c6e1cfa1" providerId="ADAL" clId="{021D26F7-925A-43FF-A982-20F85B361A03}" dt="2024-12-26T08:00:11.908" v="8076" actId="2696"/>
        <pc:sldMkLst>
          <pc:docMk/>
          <pc:sldMk cId="2542834578" sldId="268"/>
        </pc:sldMkLst>
        <pc:picChg chg="add del mod">
          <ac:chgData name="Pallavi Singh" userId="7d0fdb48-e2d4-4eef-bc03-c778c6e1cfa1" providerId="ADAL" clId="{021D26F7-925A-43FF-A982-20F85B361A03}" dt="2024-12-26T07:53:21.146" v="8020" actId="478"/>
          <ac:picMkLst>
            <pc:docMk/>
            <pc:sldMk cId="2542834578" sldId="268"/>
            <ac:picMk id="2" creationId="{00000000-0000-0000-0000-000000000000}"/>
          </ac:picMkLst>
        </pc:picChg>
        <pc:picChg chg="add del mod">
          <ac:chgData name="Pallavi Singh" userId="7d0fdb48-e2d4-4eef-bc03-c778c6e1cfa1" providerId="ADAL" clId="{021D26F7-925A-43FF-A982-20F85B361A03}" dt="2024-12-26T07:06:20.489" v="6151" actId="478"/>
          <ac:picMkLst>
            <pc:docMk/>
            <pc:sldMk cId="2542834578" sldId="268"/>
            <ac:picMk id="3" creationId="{00000000-0000-0000-0000-000000000000}"/>
          </ac:picMkLst>
        </pc:picChg>
      </pc:sldChg>
      <pc:sldChg chg="addSp delSp modSp add mod">
        <pc:chgData name="Pallavi Singh" userId="7d0fdb48-e2d4-4eef-bc03-c778c6e1cfa1" providerId="ADAL" clId="{021D26F7-925A-43FF-A982-20F85B361A03}" dt="2024-12-26T06:42:16.565" v="5038" actId="108"/>
        <pc:sldMkLst>
          <pc:docMk/>
          <pc:sldMk cId="1778906545" sldId="269"/>
        </pc:sldMkLst>
        <pc:spChg chg="mod">
          <ac:chgData name="Pallavi Singh" userId="7d0fdb48-e2d4-4eef-bc03-c778c6e1cfa1" providerId="ADAL" clId="{021D26F7-925A-43FF-A982-20F85B361A03}" dt="2024-12-26T05:08:30.846" v="3018" actId="207"/>
          <ac:spMkLst>
            <pc:docMk/>
            <pc:sldMk cId="1778906545" sldId="269"/>
            <ac:spMk id="3" creationId="{FF59AC3B-AA31-E074-A30E-568E3B13AD22}"/>
          </ac:spMkLst>
        </pc:spChg>
        <pc:spChg chg="add">
          <ac:chgData name="Pallavi Singh" userId="7d0fdb48-e2d4-4eef-bc03-c778c6e1cfa1" providerId="ADAL" clId="{021D26F7-925A-43FF-A982-20F85B361A03}" dt="2024-12-26T04:28:56.879" v="1876"/>
          <ac:spMkLst>
            <pc:docMk/>
            <pc:sldMk cId="1778906545" sldId="269"/>
            <ac:spMk id="5" creationId="{99599858-BFE1-5222-985C-CE904511C92A}"/>
          </ac:spMkLst>
        </pc:spChg>
        <pc:spChg chg="mod">
          <ac:chgData name="Pallavi Singh" userId="7d0fdb48-e2d4-4eef-bc03-c778c6e1cfa1" providerId="ADAL" clId="{021D26F7-925A-43FF-A982-20F85B361A03}" dt="2024-12-26T04:26:17.011" v="1861" actId="21"/>
          <ac:spMkLst>
            <pc:docMk/>
            <pc:sldMk cId="1778906545" sldId="269"/>
            <ac:spMk id="11" creationId="{E23970FE-35C6-837F-47EA-D54C49812189}"/>
          </ac:spMkLst>
        </pc:spChg>
        <pc:spChg chg="mod">
          <ac:chgData name="Pallavi Singh" userId="7d0fdb48-e2d4-4eef-bc03-c778c6e1cfa1" providerId="ADAL" clId="{021D26F7-925A-43FF-A982-20F85B361A03}" dt="2024-12-26T05:08:26.992" v="3017" actId="207"/>
          <ac:spMkLst>
            <pc:docMk/>
            <pc:sldMk cId="1778906545" sldId="269"/>
            <ac:spMk id="12" creationId="{6405D8C6-4E9E-1381-7036-100F59C66C53}"/>
          </ac:spMkLst>
        </pc:spChg>
        <pc:spChg chg="add mod">
          <ac:chgData name="Pallavi Singh" userId="7d0fdb48-e2d4-4eef-bc03-c778c6e1cfa1" providerId="ADAL" clId="{021D26F7-925A-43FF-A982-20F85B361A03}" dt="2024-12-24T11:15:04.240" v="1795" actId="1036"/>
          <ac:spMkLst>
            <pc:docMk/>
            <pc:sldMk cId="1778906545" sldId="269"/>
            <ac:spMk id="15" creationId="{5ECE3EAB-B040-1CBE-85CE-B457D8C58044}"/>
          </ac:spMkLst>
        </pc:spChg>
        <pc:picChg chg="add del mod">
          <ac:chgData name="Pallavi Singh" userId="7d0fdb48-e2d4-4eef-bc03-c778c6e1cfa1" providerId="ADAL" clId="{021D26F7-925A-43FF-A982-20F85B361A03}" dt="2024-12-26T04:24:56.592" v="1813" actId="478"/>
          <ac:picMkLst>
            <pc:docMk/>
            <pc:sldMk cId="1778906545" sldId="269"/>
            <ac:picMk id="2" creationId="{BBFFFC11-3160-7DE5-5660-433453B8226C}"/>
          </ac:picMkLst>
        </pc:picChg>
        <pc:picChg chg="add mod">
          <ac:chgData name="Pallavi Singh" userId="7d0fdb48-e2d4-4eef-bc03-c778c6e1cfa1" providerId="ADAL" clId="{021D26F7-925A-43FF-A982-20F85B361A03}" dt="2024-12-26T06:42:16.565" v="5038" actId="108"/>
          <ac:picMkLst>
            <pc:docMk/>
            <pc:sldMk cId="1778906545" sldId="269"/>
            <ac:picMk id="4" creationId="{D497AE1B-EB91-70AB-9980-3B797A26F761}"/>
          </ac:picMkLst>
        </pc:picChg>
        <pc:picChg chg="mod">
          <ac:chgData name="Pallavi Singh" userId="7d0fdb48-e2d4-4eef-bc03-c778c6e1cfa1" providerId="ADAL" clId="{021D26F7-925A-43FF-A982-20F85B361A03}" dt="2024-12-26T04:43:28.098" v="2435" actId="1036"/>
          <ac:picMkLst>
            <pc:docMk/>
            <pc:sldMk cId="1778906545" sldId="269"/>
            <ac:picMk id="10" creationId="{4DBD68A3-47B9-0160-B7B7-87181280B1B9}"/>
          </ac:picMkLst>
        </pc:picChg>
      </pc:sldChg>
      <pc:sldChg chg="addSp delSp modSp new del mod">
        <pc:chgData name="Pallavi Singh" userId="7d0fdb48-e2d4-4eef-bc03-c778c6e1cfa1" providerId="ADAL" clId="{021D26F7-925A-43FF-A982-20F85B361A03}" dt="2024-12-26T05:46:50.365" v="3723" actId="2696"/>
        <pc:sldMkLst>
          <pc:docMk/>
          <pc:sldMk cId="2464283250" sldId="270"/>
        </pc:sldMkLst>
      </pc:sldChg>
      <pc:sldChg chg="delSp add del mod ord">
        <pc:chgData name="Pallavi Singh" userId="7d0fdb48-e2d4-4eef-bc03-c778c6e1cfa1" providerId="ADAL" clId="{021D26F7-925A-43FF-A982-20F85B361A03}" dt="2024-12-26T07:06:08.036" v="6150" actId="2696"/>
        <pc:sldMkLst>
          <pc:docMk/>
          <pc:sldMk cId="2953280589" sldId="271"/>
        </pc:sldMkLst>
        <pc:spChg chg="del">
          <ac:chgData name="Pallavi Singh" userId="7d0fdb48-e2d4-4eef-bc03-c778c6e1cfa1" providerId="ADAL" clId="{021D26F7-925A-43FF-A982-20F85B361A03}" dt="2024-12-26T06:38:28.668" v="5028" actId="478"/>
          <ac:spMkLst>
            <pc:docMk/>
            <pc:sldMk cId="2953280589" sldId="271"/>
            <ac:spMk id="13" creationId="{2DE7FA22-6CAC-58E2-33B6-D0CF95154939}"/>
          </ac:spMkLst>
        </pc:spChg>
        <pc:spChg chg="del">
          <ac:chgData name="Pallavi Singh" userId="7d0fdb48-e2d4-4eef-bc03-c778c6e1cfa1" providerId="ADAL" clId="{021D26F7-925A-43FF-A982-20F85B361A03}" dt="2024-12-26T06:38:26.698" v="5027" actId="478"/>
          <ac:spMkLst>
            <pc:docMk/>
            <pc:sldMk cId="2953280589" sldId="271"/>
            <ac:spMk id="14" creationId="{4E3687C8-2A53-1911-A7CA-6B41B5CD211D}"/>
          </ac:spMkLst>
        </pc:spChg>
        <pc:spChg chg="del">
          <ac:chgData name="Pallavi Singh" userId="7d0fdb48-e2d4-4eef-bc03-c778c6e1cfa1" providerId="ADAL" clId="{021D26F7-925A-43FF-A982-20F85B361A03}" dt="2024-12-26T06:38:18.224" v="5025" actId="478"/>
          <ac:spMkLst>
            <pc:docMk/>
            <pc:sldMk cId="2953280589" sldId="271"/>
            <ac:spMk id="18" creationId="{1E71BA0E-0C3D-5723-B0B4-5D06B05E0772}"/>
          </ac:spMkLst>
        </pc:spChg>
        <pc:spChg chg="del">
          <ac:chgData name="Pallavi Singh" userId="7d0fdb48-e2d4-4eef-bc03-c778c6e1cfa1" providerId="ADAL" clId="{021D26F7-925A-43FF-A982-20F85B361A03}" dt="2024-12-26T06:38:22.149" v="5026" actId="478"/>
          <ac:spMkLst>
            <pc:docMk/>
            <pc:sldMk cId="2953280589" sldId="271"/>
            <ac:spMk id="19" creationId="{5A2204D8-B1E7-5874-078F-4DB147141943}"/>
          </ac:spMkLst>
        </pc:spChg>
      </pc:sldChg>
      <pc:sldChg chg="addSp delSp modSp add mod ord">
        <pc:chgData name="Pallavi Singh" userId="7d0fdb48-e2d4-4eef-bc03-c778c6e1cfa1" providerId="ADAL" clId="{021D26F7-925A-43FF-A982-20F85B361A03}" dt="2024-12-26T08:00:05.294" v="8075" actId="1076"/>
        <pc:sldMkLst>
          <pc:docMk/>
          <pc:sldMk cId="1409995888" sldId="272"/>
        </pc:sldMkLst>
        <pc:spChg chg="mod">
          <ac:chgData name="Pallavi Singh" userId="7d0fdb48-e2d4-4eef-bc03-c778c6e1cfa1" providerId="ADAL" clId="{021D26F7-925A-43FF-A982-20F85B361A03}" dt="2024-12-26T07:54:00.835" v="8026" actId="207"/>
          <ac:spMkLst>
            <pc:docMk/>
            <pc:sldMk cId="1409995888" sldId="272"/>
            <ac:spMk id="2" creationId="{3679ACDC-A1F6-E184-7241-0F4CD2D5AA8E}"/>
          </ac:spMkLst>
        </pc:spChg>
        <pc:spChg chg="mod">
          <ac:chgData name="Pallavi Singh" userId="7d0fdb48-e2d4-4eef-bc03-c778c6e1cfa1" providerId="ADAL" clId="{021D26F7-925A-43FF-A982-20F85B361A03}" dt="2024-12-26T07:54:00.835" v="8026" actId="207"/>
          <ac:spMkLst>
            <pc:docMk/>
            <pc:sldMk cId="1409995888" sldId="272"/>
            <ac:spMk id="4" creationId="{35CEAB8E-34E3-7424-ADF5-9973939FB130}"/>
          </ac:spMkLst>
        </pc:spChg>
        <pc:spChg chg="mod">
          <ac:chgData name="Pallavi Singh" userId="7d0fdb48-e2d4-4eef-bc03-c778c6e1cfa1" providerId="ADAL" clId="{021D26F7-925A-43FF-A982-20F85B361A03}" dt="2024-12-26T08:00:00.805" v="8074" actId="1076"/>
          <ac:spMkLst>
            <pc:docMk/>
            <pc:sldMk cId="1409995888" sldId="272"/>
            <ac:spMk id="5" creationId="{D4FE2ABB-9225-30CE-D743-216210273759}"/>
          </ac:spMkLst>
        </pc:spChg>
        <pc:spChg chg="del mod">
          <ac:chgData name="Pallavi Singh" userId="7d0fdb48-e2d4-4eef-bc03-c778c6e1cfa1" providerId="ADAL" clId="{021D26F7-925A-43FF-A982-20F85B361A03}" dt="2024-12-26T05:20:57.844" v="3348" actId="478"/>
          <ac:spMkLst>
            <pc:docMk/>
            <pc:sldMk cId="1409995888" sldId="272"/>
            <ac:spMk id="7" creationId="{3F0EE7A2-4F42-C556-B9DB-A3B6DBA34B1F}"/>
          </ac:spMkLst>
        </pc:spChg>
        <pc:spChg chg="del mod">
          <ac:chgData name="Pallavi Singh" userId="7d0fdb48-e2d4-4eef-bc03-c778c6e1cfa1" providerId="ADAL" clId="{021D26F7-925A-43FF-A982-20F85B361A03}" dt="2024-12-26T05:39:40.481" v="3597" actId="478"/>
          <ac:spMkLst>
            <pc:docMk/>
            <pc:sldMk cId="1409995888" sldId="272"/>
            <ac:spMk id="8" creationId="{E4CCADD2-9A1E-EB19-50E4-17BA9508DAC3}"/>
          </ac:spMkLst>
        </pc:spChg>
        <pc:spChg chg="del mod">
          <ac:chgData name="Pallavi Singh" userId="7d0fdb48-e2d4-4eef-bc03-c778c6e1cfa1" providerId="ADAL" clId="{021D26F7-925A-43FF-A982-20F85B361A03}" dt="2024-12-26T05:22:18.834" v="3443" actId="478"/>
          <ac:spMkLst>
            <pc:docMk/>
            <pc:sldMk cId="1409995888" sldId="272"/>
            <ac:spMk id="10" creationId="{5691B741-4441-54CB-99F9-47825BBB87F4}"/>
          </ac:spMkLst>
        </pc:spChg>
        <pc:spChg chg="mod">
          <ac:chgData name="Pallavi Singh" userId="7d0fdb48-e2d4-4eef-bc03-c778c6e1cfa1" providerId="ADAL" clId="{021D26F7-925A-43FF-A982-20F85B361A03}" dt="2024-12-26T07:59:48.237" v="8071" actId="1076"/>
          <ac:spMkLst>
            <pc:docMk/>
            <pc:sldMk cId="1409995888" sldId="272"/>
            <ac:spMk id="11" creationId="{7BDE6621-ADFC-9693-AB7B-ED6185D02775}"/>
          </ac:spMkLst>
        </pc:spChg>
        <pc:spChg chg="del mod">
          <ac:chgData name="Pallavi Singh" userId="7d0fdb48-e2d4-4eef-bc03-c778c6e1cfa1" providerId="ADAL" clId="{021D26F7-925A-43FF-A982-20F85B361A03}" dt="2024-12-26T07:58:47.431" v="8058" actId="478"/>
          <ac:spMkLst>
            <pc:docMk/>
            <pc:sldMk cId="1409995888" sldId="272"/>
            <ac:spMk id="14" creationId="{C96A623F-4720-B5DB-6043-5F04B228C12B}"/>
          </ac:spMkLst>
        </pc:spChg>
        <pc:spChg chg="add mod">
          <ac:chgData name="Pallavi Singh" userId="7d0fdb48-e2d4-4eef-bc03-c778c6e1cfa1" providerId="ADAL" clId="{021D26F7-925A-43FF-A982-20F85B361A03}" dt="2024-12-26T08:00:05.294" v="8075" actId="1076"/>
          <ac:spMkLst>
            <pc:docMk/>
            <pc:sldMk cId="1409995888" sldId="272"/>
            <ac:spMk id="15" creationId="{0520F60D-56C2-4AC1-CCA7-AC3C7C727FFF}"/>
          </ac:spMkLst>
        </pc:spChg>
        <pc:spChg chg="add mod ord">
          <ac:chgData name="Pallavi Singh" userId="7d0fdb48-e2d4-4eef-bc03-c778c6e1cfa1" providerId="ADAL" clId="{021D26F7-925A-43FF-A982-20F85B361A03}" dt="2024-12-26T07:55:54.345" v="8045" actId="167"/>
          <ac:spMkLst>
            <pc:docMk/>
            <pc:sldMk cId="1409995888" sldId="272"/>
            <ac:spMk id="17" creationId="{1EAAFE78-0CB1-7E5A-E510-D8BFF0964261}"/>
          </ac:spMkLst>
        </pc:spChg>
        <pc:spChg chg="add mod ord">
          <ac:chgData name="Pallavi Singh" userId="7d0fdb48-e2d4-4eef-bc03-c778c6e1cfa1" providerId="ADAL" clId="{021D26F7-925A-43FF-A982-20F85B361A03}" dt="2024-12-26T07:55:53.397" v="8044" actId="1076"/>
          <ac:spMkLst>
            <pc:docMk/>
            <pc:sldMk cId="1409995888" sldId="272"/>
            <ac:spMk id="18" creationId="{BA72DA76-9F17-E3FD-110C-768E2E62FB80}"/>
          </ac:spMkLst>
        </pc:spChg>
        <pc:spChg chg="add mod ord">
          <ac:chgData name="Pallavi Singh" userId="7d0fdb48-e2d4-4eef-bc03-c778c6e1cfa1" providerId="ADAL" clId="{021D26F7-925A-43FF-A982-20F85B361A03}" dt="2024-12-26T07:55:51.373" v="8042" actId="1076"/>
          <ac:spMkLst>
            <pc:docMk/>
            <pc:sldMk cId="1409995888" sldId="272"/>
            <ac:spMk id="19" creationId="{757FC00D-3A15-A915-9E59-9E3C392CBCBE}"/>
          </ac:spMkLst>
        </pc:spChg>
        <pc:spChg chg="add mod ord">
          <ac:chgData name="Pallavi Singh" userId="7d0fdb48-e2d4-4eef-bc03-c778c6e1cfa1" providerId="ADAL" clId="{021D26F7-925A-43FF-A982-20F85B361A03}" dt="2024-12-26T07:57:34.169" v="8053" actId="167"/>
          <ac:spMkLst>
            <pc:docMk/>
            <pc:sldMk cId="1409995888" sldId="272"/>
            <ac:spMk id="20" creationId="{80ED10C4-5BA2-3F42-5902-2515A9F964E7}"/>
          </ac:spMkLst>
        </pc:spChg>
        <pc:picChg chg="mod">
          <ac:chgData name="Pallavi Singh" userId="7d0fdb48-e2d4-4eef-bc03-c778c6e1cfa1" providerId="ADAL" clId="{021D26F7-925A-43FF-A982-20F85B361A03}" dt="2024-12-26T07:54:00.835" v="8026" actId="207"/>
          <ac:picMkLst>
            <pc:docMk/>
            <pc:sldMk cId="1409995888" sldId="272"/>
            <ac:picMk id="3" creationId="{A69C0DD9-E76E-F134-BDAF-75F37EDBAEBE}"/>
          </ac:picMkLst>
        </pc:picChg>
        <pc:picChg chg="mod">
          <ac:chgData name="Pallavi Singh" userId="7d0fdb48-e2d4-4eef-bc03-c778c6e1cfa1" providerId="ADAL" clId="{021D26F7-925A-43FF-A982-20F85B361A03}" dt="2024-12-26T07:54:00.835" v="8026" actId="207"/>
          <ac:picMkLst>
            <pc:docMk/>
            <pc:sldMk cId="1409995888" sldId="272"/>
            <ac:picMk id="6" creationId="{3D83E9CB-41D6-6EBB-9716-216C017DADBA}"/>
          </ac:picMkLst>
        </pc:picChg>
        <pc:picChg chg="mod">
          <ac:chgData name="Pallavi Singh" userId="7d0fdb48-e2d4-4eef-bc03-c778c6e1cfa1" providerId="ADAL" clId="{021D26F7-925A-43FF-A982-20F85B361A03}" dt="2024-12-26T07:59:50.952" v="8072" actId="1076"/>
          <ac:picMkLst>
            <pc:docMk/>
            <pc:sldMk cId="1409995888" sldId="272"/>
            <ac:picMk id="9" creationId="{BA4B227E-543D-6754-376B-9BB3B675CC5D}"/>
          </ac:picMkLst>
        </pc:picChg>
        <pc:picChg chg="mod">
          <ac:chgData name="Pallavi Singh" userId="7d0fdb48-e2d4-4eef-bc03-c778c6e1cfa1" providerId="ADAL" clId="{021D26F7-925A-43FF-A982-20F85B361A03}" dt="2024-12-26T07:54:00.835" v="8026" actId="207"/>
          <ac:picMkLst>
            <pc:docMk/>
            <pc:sldMk cId="1409995888" sldId="272"/>
            <ac:picMk id="12" creationId="{C25BF011-BE00-1A37-EDC1-4708101CF8AD}"/>
          </ac:picMkLst>
        </pc:picChg>
        <pc:picChg chg="add mod">
          <ac:chgData name="Pallavi Singh" userId="7d0fdb48-e2d4-4eef-bc03-c778c6e1cfa1" providerId="ADAL" clId="{021D26F7-925A-43FF-A982-20F85B361A03}" dt="2024-12-26T07:57:39.699" v="8054" actId="167"/>
          <ac:picMkLst>
            <pc:docMk/>
            <pc:sldMk cId="1409995888" sldId="272"/>
            <ac:picMk id="16" creationId="{0F23D21D-ECCC-F9F7-EC40-B649AFE33420}"/>
          </ac:picMkLst>
        </pc:picChg>
      </pc:sldChg>
      <pc:sldChg chg="addSp delSp modSp add mod">
        <pc:chgData name="Pallavi Singh" userId="7d0fdb48-e2d4-4eef-bc03-c778c6e1cfa1" providerId="ADAL" clId="{021D26F7-925A-43FF-A982-20F85B361A03}" dt="2024-12-26T07:00:24.112" v="6058" actId="14100"/>
        <pc:sldMkLst>
          <pc:docMk/>
          <pc:sldMk cId="1334204391" sldId="273"/>
        </pc:sldMkLst>
        <pc:spChg chg="del">
          <ac:chgData name="Pallavi Singh" userId="7d0fdb48-e2d4-4eef-bc03-c778c6e1cfa1" providerId="ADAL" clId="{021D26F7-925A-43FF-A982-20F85B361A03}" dt="2024-12-26T06:49:31.523" v="5233" actId="478"/>
          <ac:spMkLst>
            <pc:docMk/>
            <pc:sldMk cId="1334204391" sldId="273"/>
            <ac:spMk id="3" creationId="{1FEC1898-717E-E4D5-FE65-39651A40C4AF}"/>
          </ac:spMkLst>
        </pc:spChg>
        <pc:spChg chg="del">
          <ac:chgData name="Pallavi Singh" userId="7d0fdb48-e2d4-4eef-bc03-c778c6e1cfa1" providerId="ADAL" clId="{021D26F7-925A-43FF-A982-20F85B361A03}" dt="2024-12-26T06:49:31.523" v="5233" actId="478"/>
          <ac:spMkLst>
            <pc:docMk/>
            <pc:sldMk cId="1334204391" sldId="273"/>
            <ac:spMk id="4" creationId="{624AA94F-6381-D515-5A7E-8925A747BF6A}"/>
          </ac:spMkLst>
        </pc:spChg>
        <pc:spChg chg="del">
          <ac:chgData name="Pallavi Singh" userId="7d0fdb48-e2d4-4eef-bc03-c778c6e1cfa1" providerId="ADAL" clId="{021D26F7-925A-43FF-A982-20F85B361A03}" dt="2024-12-26T06:49:31.523" v="5233" actId="478"/>
          <ac:spMkLst>
            <pc:docMk/>
            <pc:sldMk cId="1334204391" sldId="273"/>
            <ac:spMk id="5" creationId="{DDFAFCF0-7311-E334-FFE5-3331D3AEAE2A}"/>
          </ac:spMkLst>
        </pc:spChg>
        <pc:spChg chg="del">
          <ac:chgData name="Pallavi Singh" userId="7d0fdb48-e2d4-4eef-bc03-c778c6e1cfa1" providerId="ADAL" clId="{021D26F7-925A-43FF-A982-20F85B361A03}" dt="2024-12-26T06:49:31.523" v="5233" actId="478"/>
          <ac:spMkLst>
            <pc:docMk/>
            <pc:sldMk cId="1334204391" sldId="273"/>
            <ac:spMk id="6" creationId="{943BD39E-62F2-45A6-C878-41E33059DE8F}"/>
          </ac:spMkLst>
        </pc:spChg>
        <pc:spChg chg="del">
          <ac:chgData name="Pallavi Singh" userId="7d0fdb48-e2d4-4eef-bc03-c778c6e1cfa1" providerId="ADAL" clId="{021D26F7-925A-43FF-A982-20F85B361A03}" dt="2024-12-26T06:49:31.523" v="5233" actId="478"/>
          <ac:spMkLst>
            <pc:docMk/>
            <pc:sldMk cId="1334204391" sldId="273"/>
            <ac:spMk id="8" creationId="{D268D284-9957-9C03-D215-0062AF41501B}"/>
          </ac:spMkLst>
        </pc:spChg>
        <pc:spChg chg="del">
          <ac:chgData name="Pallavi Singh" userId="7d0fdb48-e2d4-4eef-bc03-c778c6e1cfa1" providerId="ADAL" clId="{021D26F7-925A-43FF-A982-20F85B361A03}" dt="2024-12-26T06:49:31.523" v="5233" actId="478"/>
          <ac:spMkLst>
            <pc:docMk/>
            <pc:sldMk cId="1334204391" sldId="273"/>
            <ac:spMk id="9" creationId="{9F89B335-B143-4D59-211E-A48EA7F99991}"/>
          </ac:spMkLst>
        </pc:spChg>
        <pc:spChg chg="del">
          <ac:chgData name="Pallavi Singh" userId="7d0fdb48-e2d4-4eef-bc03-c778c6e1cfa1" providerId="ADAL" clId="{021D26F7-925A-43FF-A982-20F85B361A03}" dt="2024-12-26T06:49:31.523" v="5233" actId="478"/>
          <ac:spMkLst>
            <pc:docMk/>
            <pc:sldMk cId="1334204391" sldId="273"/>
            <ac:spMk id="10" creationId="{3BE52B18-3691-750D-C4B3-157191264D8E}"/>
          </ac:spMkLst>
        </pc:spChg>
        <pc:spChg chg="del">
          <ac:chgData name="Pallavi Singh" userId="7d0fdb48-e2d4-4eef-bc03-c778c6e1cfa1" providerId="ADAL" clId="{021D26F7-925A-43FF-A982-20F85B361A03}" dt="2024-12-26T06:49:31.523" v="5233" actId="478"/>
          <ac:spMkLst>
            <pc:docMk/>
            <pc:sldMk cId="1334204391" sldId="273"/>
            <ac:spMk id="11" creationId="{8A190F21-4578-4CC7-6693-9F3059353BB2}"/>
          </ac:spMkLst>
        </pc:spChg>
        <pc:spChg chg="add mod">
          <ac:chgData name="Pallavi Singh" userId="7d0fdb48-e2d4-4eef-bc03-c778c6e1cfa1" providerId="ADAL" clId="{021D26F7-925A-43FF-A982-20F85B361A03}" dt="2024-12-26T07:00:24.112" v="6058" actId="14100"/>
          <ac:spMkLst>
            <pc:docMk/>
            <pc:sldMk cId="1334204391" sldId="273"/>
            <ac:spMk id="12" creationId="{27AEE714-B396-AAF3-833B-573DD7D00F30}"/>
          </ac:spMkLst>
        </pc:spChg>
        <pc:spChg chg="del">
          <ac:chgData name="Pallavi Singh" userId="7d0fdb48-e2d4-4eef-bc03-c778c6e1cfa1" providerId="ADAL" clId="{021D26F7-925A-43FF-A982-20F85B361A03}" dt="2024-12-26T06:49:31.523" v="5233" actId="478"/>
          <ac:spMkLst>
            <pc:docMk/>
            <pc:sldMk cId="1334204391" sldId="273"/>
            <ac:spMk id="13" creationId="{DDEB3109-309E-1C6B-FE72-BDB1FF8DF55E}"/>
          </ac:spMkLst>
        </pc:spChg>
        <pc:spChg chg="del">
          <ac:chgData name="Pallavi Singh" userId="7d0fdb48-e2d4-4eef-bc03-c778c6e1cfa1" providerId="ADAL" clId="{021D26F7-925A-43FF-A982-20F85B361A03}" dt="2024-12-26T06:49:31.523" v="5233" actId="478"/>
          <ac:spMkLst>
            <pc:docMk/>
            <pc:sldMk cId="1334204391" sldId="273"/>
            <ac:spMk id="14" creationId="{1686EAE4-376B-86BF-5497-63B76F054534}"/>
          </ac:spMkLst>
        </pc:spChg>
        <pc:spChg chg="del">
          <ac:chgData name="Pallavi Singh" userId="7d0fdb48-e2d4-4eef-bc03-c778c6e1cfa1" providerId="ADAL" clId="{021D26F7-925A-43FF-A982-20F85B361A03}" dt="2024-12-26T06:49:31.523" v="5233" actId="478"/>
          <ac:spMkLst>
            <pc:docMk/>
            <pc:sldMk cId="1334204391" sldId="273"/>
            <ac:spMk id="16" creationId="{1A1D995D-DA73-B8AA-C874-B172B7AA014A}"/>
          </ac:spMkLst>
        </pc:spChg>
        <pc:spChg chg="del">
          <ac:chgData name="Pallavi Singh" userId="7d0fdb48-e2d4-4eef-bc03-c778c6e1cfa1" providerId="ADAL" clId="{021D26F7-925A-43FF-A982-20F85B361A03}" dt="2024-12-26T06:49:31.523" v="5233" actId="478"/>
          <ac:spMkLst>
            <pc:docMk/>
            <pc:sldMk cId="1334204391" sldId="273"/>
            <ac:spMk id="17" creationId="{8FAC01AA-3EC3-DF1E-19CA-84397526C9AE}"/>
          </ac:spMkLst>
        </pc:spChg>
        <pc:spChg chg="del">
          <ac:chgData name="Pallavi Singh" userId="7d0fdb48-e2d4-4eef-bc03-c778c6e1cfa1" providerId="ADAL" clId="{021D26F7-925A-43FF-A982-20F85B361A03}" dt="2024-12-26T06:49:31.523" v="5233" actId="478"/>
          <ac:spMkLst>
            <pc:docMk/>
            <pc:sldMk cId="1334204391" sldId="273"/>
            <ac:spMk id="18" creationId="{A2DB3878-2151-7B3A-780E-4D8284E7941D}"/>
          </ac:spMkLst>
        </pc:spChg>
        <pc:spChg chg="add mod">
          <ac:chgData name="Pallavi Singh" userId="7d0fdb48-e2d4-4eef-bc03-c778c6e1cfa1" providerId="ADAL" clId="{021D26F7-925A-43FF-A982-20F85B361A03}" dt="2024-12-26T06:54:29.317" v="5698" actId="1035"/>
          <ac:spMkLst>
            <pc:docMk/>
            <pc:sldMk cId="1334204391" sldId="273"/>
            <ac:spMk id="19" creationId="{F1B7B74E-F049-978B-ABB3-A5CBA013E006}"/>
          </ac:spMkLst>
        </pc:spChg>
        <pc:spChg chg="del">
          <ac:chgData name="Pallavi Singh" userId="7d0fdb48-e2d4-4eef-bc03-c778c6e1cfa1" providerId="ADAL" clId="{021D26F7-925A-43FF-A982-20F85B361A03}" dt="2024-12-26T06:49:31.523" v="5233" actId="478"/>
          <ac:spMkLst>
            <pc:docMk/>
            <pc:sldMk cId="1334204391" sldId="273"/>
            <ac:spMk id="20" creationId="{4953D42F-130F-1228-A786-BD8D6F8BC9FD}"/>
          </ac:spMkLst>
        </pc:spChg>
        <pc:spChg chg="del">
          <ac:chgData name="Pallavi Singh" userId="7d0fdb48-e2d4-4eef-bc03-c778c6e1cfa1" providerId="ADAL" clId="{021D26F7-925A-43FF-A982-20F85B361A03}" dt="2024-12-26T06:49:31.523" v="5233" actId="478"/>
          <ac:spMkLst>
            <pc:docMk/>
            <pc:sldMk cId="1334204391" sldId="273"/>
            <ac:spMk id="21" creationId="{A64B61E0-DCB3-0D73-2B3F-79FC7396C1C4}"/>
          </ac:spMkLst>
        </pc:spChg>
        <pc:spChg chg="del">
          <ac:chgData name="Pallavi Singh" userId="7d0fdb48-e2d4-4eef-bc03-c778c6e1cfa1" providerId="ADAL" clId="{021D26F7-925A-43FF-A982-20F85B361A03}" dt="2024-12-26T06:49:31.523" v="5233" actId="478"/>
          <ac:spMkLst>
            <pc:docMk/>
            <pc:sldMk cId="1334204391" sldId="273"/>
            <ac:spMk id="22" creationId="{5EBB4B7E-6594-5F04-6013-DFCEB7850475}"/>
          </ac:spMkLst>
        </pc:spChg>
        <pc:spChg chg="add mod">
          <ac:chgData name="Pallavi Singh" userId="7d0fdb48-e2d4-4eef-bc03-c778c6e1cfa1" providerId="ADAL" clId="{021D26F7-925A-43FF-A982-20F85B361A03}" dt="2024-12-26T06:54:36.016" v="5731" actId="1036"/>
          <ac:spMkLst>
            <pc:docMk/>
            <pc:sldMk cId="1334204391" sldId="273"/>
            <ac:spMk id="23" creationId="{422B3EFA-E6E1-5875-2038-AA98BE214CF6}"/>
          </ac:spMkLst>
        </pc:spChg>
        <pc:spChg chg="del">
          <ac:chgData name="Pallavi Singh" userId="7d0fdb48-e2d4-4eef-bc03-c778c6e1cfa1" providerId="ADAL" clId="{021D26F7-925A-43FF-A982-20F85B361A03}" dt="2024-12-26T06:49:31.523" v="5233" actId="478"/>
          <ac:spMkLst>
            <pc:docMk/>
            <pc:sldMk cId="1334204391" sldId="273"/>
            <ac:spMk id="24" creationId="{857C6B0B-4C93-9DD1-93C5-9B6EDF6FCAF4}"/>
          </ac:spMkLst>
        </pc:spChg>
        <pc:spChg chg="add mod">
          <ac:chgData name="Pallavi Singh" userId="7d0fdb48-e2d4-4eef-bc03-c778c6e1cfa1" providerId="ADAL" clId="{021D26F7-925A-43FF-A982-20F85B361A03}" dt="2024-12-26T06:54:42.788" v="5763" actId="1035"/>
          <ac:spMkLst>
            <pc:docMk/>
            <pc:sldMk cId="1334204391" sldId="273"/>
            <ac:spMk id="25" creationId="{BCF49721-B706-AD7F-206D-ABE9658FD313}"/>
          </ac:spMkLst>
        </pc:spChg>
        <pc:spChg chg="add mod">
          <ac:chgData name="Pallavi Singh" userId="7d0fdb48-e2d4-4eef-bc03-c778c6e1cfa1" providerId="ADAL" clId="{021D26F7-925A-43FF-A982-20F85B361A03}" dt="2024-12-26T06:55:09.529" v="5859" actId="1038"/>
          <ac:spMkLst>
            <pc:docMk/>
            <pc:sldMk cId="1334204391" sldId="273"/>
            <ac:spMk id="26" creationId="{5C7F0741-F6F9-4CD6-3243-120F4F207238}"/>
          </ac:spMkLst>
        </pc:spChg>
        <pc:spChg chg="add mod">
          <ac:chgData name="Pallavi Singh" userId="7d0fdb48-e2d4-4eef-bc03-c778c6e1cfa1" providerId="ADAL" clId="{021D26F7-925A-43FF-A982-20F85B361A03}" dt="2024-12-26T06:55:04.523" v="5840" actId="1038"/>
          <ac:spMkLst>
            <pc:docMk/>
            <pc:sldMk cId="1334204391" sldId="273"/>
            <ac:spMk id="27" creationId="{700B38D3-764A-2247-C8D8-094E88B9628F}"/>
          </ac:spMkLst>
        </pc:spChg>
        <pc:spChg chg="add mod">
          <ac:chgData name="Pallavi Singh" userId="7d0fdb48-e2d4-4eef-bc03-c778c6e1cfa1" providerId="ADAL" clId="{021D26F7-925A-43FF-A982-20F85B361A03}" dt="2024-12-26T06:55:16.420" v="5883" actId="1036"/>
          <ac:spMkLst>
            <pc:docMk/>
            <pc:sldMk cId="1334204391" sldId="273"/>
            <ac:spMk id="28" creationId="{454B1537-0A53-401F-A588-0F541E7097A0}"/>
          </ac:spMkLst>
        </pc:spChg>
        <pc:spChg chg="add mod">
          <ac:chgData name="Pallavi Singh" userId="7d0fdb48-e2d4-4eef-bc03-c778c6e1cfa1" providerId="ADAL" clId="{021D26F7-925A-43FF-A982-20F85B361A03}" dt="2024-12-26T06:55:22.074" v="5900" actId="1035"/>
          <ac:spMkLst>
            <pc:docMk/>
            <pc:sldMk cId="1334204391" sldId="273"/>
            <ac:spMk id="29" creationId="{8D02A248-A76F-30F2-EC9E-380117F27B44}"/>
          </ac:spMkLst>
        </pc:spChg>
        <pc:spChg chg="add mod">
          <ac:chgData name="Pallavi Singh" userId="7d0fdb48-e2d4-4eef-bc03-c778c6e1cfa1" providerId="ADAL" clId="{021D26F7-925A-43FF-A982-20F85B361A03}" dt="2024-12-26T06:55:26.694" v="5912" actId="1035"/>
          <ac:spMkLst>
            <pc:docMk/>
            <pc:sldMk cId="1334204391" sldId="273"/>
            <ac:spMk id="30" creationId="{1864A08F-3024-8973-BAB3-4A90356F1D88}"/>
          </ac:spMkLst>
        </pc:spChg>
        <pc:spChg chg="add mod">
          <ac:chgData name="Pallavi Singh" userId="7d0fdb48-e2d4-4eef-bc03-c778c6e1cfa1" providerId="ADAL" clId="{021D26F7-925A-43FF-A982-20F85B361A03}" dt="2024-12-26T06:55:32.971" v="5926" actId="1035"/>
          <ac:spMkLst>
            <pc:docMk/>
            <pc:sldMk cId="1334204391" sldId="273"/>
            <ac:spMk id="31" creationId="{0DD79AC8-0F53-6F03-43B0-3EBC3702E898}"/>
          </ac:spMkLst>
        </pc:spChg>
        <pc:spChg chg="add mod">
          <ac:chgData name="Pallavi Singh" userId="7d0fdb48-e2d4-4eef-bc03-c778c6e1cfa1" providerId="ADAL" clId="{021D26F7-925A-43FF-A982-20F85B361A03}" dt="2024-12-26T06:55:51.205" v="5927"/>
          <ac:spMkLst>
            <pc:docMk/>
            <pc:sldMk cId="1334204391" sldId="273"/>
            <ac:spMk id="33" creationId="{EDE11E37-BF74-17DC-A15E-D7A7605BAFDC}"/>
          </ac:spMkLst>
        </pc:spChg>
        <pc:picChg chg="del">
          <ac:chgData name="Pallavi Singh" userId="7d0fdb48-e2d4-4eef-bc03-c778c6e1cfa1" providerId="ADAL" clId="{021D26F7-925A-43FF-A982-20F85B361A03}" dt="2024-12-26T06:49:31.523" v="5233" actId="478"/>
          <ac:picMkLst>
            <pc:docMk/>
            <pc:sldMk cId="1334204391" sldId="273"/>
            <ac:picMk id="2" creationId="{0FDBF27D-0E10-39EA-73E1-879A6A79EC0F}"/>
          </ac:picMkLst>
        </pc:picChg>
        <pc:picChg chg="add mod">
          <ac:chgData name="Pallavi Singh" userId="7d0fdb48-e2d4-4eef-bc03-c778c6e1cfa1" providerId="ADAL" clId="{021D26F7-925A-43FF-A982-20F85B361A03}" dt="2024-12-26T06:49:32.462" v="5234"/>
          <ac:picMkLst>
            <pc:docMk/>
            <pc:sldMk cId="1334204391" sldId="273"/>
            <ac:picMk id="7" creationId="{EB3F6A49-66E0-E1D2-7D46-93156CA2E726}"/>
          </ac:picMkLst>
        </pc:picChg>
        <pc:picChg chg="del">
          <ac:chgData name="Pallavi Singh" userId="7d0fdb48-e2d4-4eef-bc03-c778c6e1cfa1" providerId="ADAL" clId="{021D26F7-925A-43FF-A982-20F85B361A03}" dt="2024-12-26T06:49:31.523" v="5233" actId="478"/>
          <ac:picMkLst>
            <pc:docMk/>
            <pc:sldMk cId="1334204391" sldId="273"/>
            <ac:picMk id="15" creationId="{B83DE37F-D5B4-8DBB-F7D3-8E40A9E2C42B}"/>
          </ac:picMkLst>
        </pc:picChg>
        <pc:picChg chg="add mod">
          <ac:chgData name="Pallavi Singh" userId="7d0fdb48-e2d4-4eef-bc03-c778c6e1cfa1" providerId="ADAL" clId="{021D26F7-925A-43FF-A982-20F85B361A03}" dt="2024-12-26T06:49:32.462" v="5234"/>
          <ac:picMkLst>
            <pc:docMk/>
            <pc:sldMk cId="1334204391" sldId="273"/>
            <ac:picMk id="32" creationId="{18AD0103-C05F-BF44-A179-06A0BA6D2C85}"/>
          </ac:picMkLst>
        </pc:picChg>
      </pc:sldChg>
      <pc:sldChg chg="addSp delSp modSp add mod">
        <pc:chgData name="Pallavi Singh" userId="7d0fdb48-e2d4-4eef-bc03-c778c6e1cfa1" providerId="ADAL" clId="{021D26F7-925A-43FF-A982-20F85B361A03}" dt="2024-12-26T09:24:59.566" v="10004" actId="1037"/>
        <pc:sldMkLst>
          <pc:docMk/>
          <pc:sldMk cId="4230373601" sldId="274"/>
        </pc:sldMkLst>
        <pc:spChg chg="add del mod">
          <ac:chgData name="Pallavi Singh" userId="7d0fdb48-e2d4-4eef-bc03-c778c6e1cfa1" providerId="ADAL" clId="{021D26F7-925A-43FF-A982-20F85B361A03}" dt="2024-12-26T09:15:04.467" v="9924" actId="21"/>
          <ac:spMkLst>
            <pc:docMk/>
            <pc:sldMk cId="4230373601" sldId="274"/>
            <ac:spMk id="3" creationId="{48D07964-518E-08AA-4C7D-2F74D1634CE1}"/>
          </ac:spMkLst>
        </pc:spChg>
        <pc:spChg chg="mod">
          <ac:chgData name="Pallavi Singh" userId="7d0fdb48-e2d4-4eef-bc03-c778c6e1cfa1" providerId="ADAL" clId="{021D26F7-925A-43FF-A982-20F85B361A03}" dt="2024-12-26T06:56:23.668" v="5928" actId="403"/>
          <ac:spMkLst>
            <pc:docMk/>
            <pc:sldMk cId="4230373601" sldId="274"/>
            <ac:spMk id="4" creationId="{03137BA4-806A-91E3-8EB3-25DCD5F33166}"/>
          </ac:spMkLst>
        </pc:spChg>
        <pc:spChg chg="mod">
          <ac:chgData name="Pallavi Singh" userId="7d0fdb48-e2d4-4eef-bc03-c778c6e1cfa1" providerId="ADAL" clId="{021D26F7-925A-43FF-A982-20F85B361A03}" dt="2024-12-26T09:24:55.492" v="9992" actId="1037"/>
          <ac:spMkLst>
            <pc:docMk/>
            <pc:sldMk cId="4230373601" sldId="274"/>
            <ac:spMk id="5" creationId="{0A811ED2-1F8B-D6EB-A4FE-6B8168E83A56}"/>
          </ac:spMkLst>
        </pc:spChg>
        <pc:spChg chg="mod">
          <ac:chgData name="Pallavi Singh" userId="7d0fdb48-e2d4-4eef-bc03-c778c6e1cfa1" providerId="ADAL" clId="{021D26F7-925A-43FF-A982-20F85B361A03}" dt="2024-12-26T07:01:20.073" v="6089" actId="1076"/>
          <ac:spMkLst>
            <pc:docMk/>
            <pc:sldMk cId="4230373601" sldId="274"/>
            <ac:spMk id="6" creationId="{A5CAAF07-AB27-539C-C2A2-B6FB9FA81FF2}"/>
          </ac:spMkLst>
        </pc:spChg>
        <pc:spChg chg="add mod">
          <ac:chgData name="Pallavi Singh" userId="7d0fdb48-e2d4-4eef-bc03-c778c6e1cfa1" providerId="ADAL" clId="{021D26F7-925A-43FF-A982-20F85B361A03}" dt="2024-12-26T06:59:36.683" v="6035"/>
          <ac:spMkLst>
            <pc:docMk/>
            <pc:sldMk cId="4230373601" sldId="274"/>
            <ac:spMk id="7" creationId="{F97573E1-DAC8-2F1D-6CF7-7ECC5D7BB96F}"/>
          </ac:spMkLst>
        </pc:spChg>
        <pc:spChg chg="mod">
          <ac:chgData name="Pallavi Singh" userId="7d0fdb48-e2d4-4eef-bc03-c778c6e1cfa1" providerId="ADAL" clId="{021D26F7-925A-43FF-A982-20F85B361A03}" dt="2024-12-26T07:01:34.998" v="6090" actId="1076"/>
          <ac:spMkLst>
            <pc:docMk/>
            <pc:sldMk cId="4230373601" sldId="274"/>
            <ac:spMk id="8" creationId="{149C506F-2C3D-F8E4-09A2-2A38CB56E98A}"/>
          </ac:spMkLst>
        </pc:spChg>
        <pc:spChg chg="mod">
          <ac:chgData name="Pallavi Singh" userId="7d0fdb48-e2d4-4eef-bc03-c778c6e1cfa1" providerId="ADAL" clId="{021D26F7-925A-43FF-A982-20F85B361A03}" dt="2024-12-26T09:24:59.566" v="10004" actId="1037"/>
          <ac:spMkLst>
            <pc:docMk/>
            <pc:sldMk cId="4230373601" sldId="274"/>
            <ac:spMk id="9" creationId="{8D72BD25-D2EF-9A65-2B64-6B290E185956}"/>
          </ac:spMkLst>
        </pc:spChg>
        <pc:spChg chg="del mod">
          <ac:chgData name="Pallavi Singh" userId="7d0fdb48-e2d4-4eef-bc03-c778c6e1cfa1" providerId="ADAL" clId="{021D26F7-925A-43FF-A982-20F85B361A03}" dt="2024-12-26T06:59:24.612" v="6032" actId="478"/>
          <ac:spMkLst>
            <pc:docMk/>
            <pc:sldMk cId="4230373601" sldId="274"/>
            <ac:spMk id="10" creationId="{9173670A-09F1-BB70-526F-8477D865BC8F}"/>
          </ac:spMkLst>
        </pc:spChg>
        <pc:spChg chg="mod">
          <ac:chgData name="Pallavi Singh" userId="7d0fdb48-e2d4-4eef-bc03-c778c6e1cfa1" providerId="ADAL" clId="{021D26F7-925A-43FF-A982-20F85B361A03}" dt="2024-12-26T06:59:14.977" v="6030" actId="14100"/>
          <ac:spMkLst>
            <pc:docMk/>
            <pc:sldMk cId="4230373601" sldId="274"/>
            <ac:spMk id="11" creationId="{B63808D8-8001-9569-23CD-954CD107EA22}"/>
          </ac:spMkLst>
        </pc:spChg>
        <pc:spChg chg="add mod">
          <ac:chgData name="Pallavi Singh" userId="7d0fdb48-e2d4-4eef-bc03-c778c6e1cfa1" providerId="ADAL" clId="{021D26F7-925A-43FF-A982-20F85B361A03}" dt="2024-12-26T07:01:14.480" v="6088" actId="14100"/>
          <ac:spMkLst>
            <pc:docMk/>
            <pc:sldMk cId="4230373601" sldId="274"/>
            <ac:spMk id="12" creationId="{075D386A-9648-D571-7688-C5B914BC0BA5}"/>
          </ac:spMkLst>
        </pc:spChg>
        <pc:spChg chg="mod">
          <ac:chgData name="Pallavi Singh" userId="7d0fdb48-e2d4-4eef-bc03-c778c6e1cfa1" providerId="ADAL" clId="{021D26F7-925A-43FF-A982-20F85B361A03}" dt="2024-12-26T06:56:23.668" v="5928" actId="403"/>
          <ac:spMkLst>
            <pc:docMk/>
            <pc:sldMk cId="4230373601" sldId="274"/>
            <ac:spMk id="13" creationId="{1C8B0459-DBCD-3E9C-86A3-96446116C3B2}"/>
          </ac:spMkLst>
        </pc:spChg>
        <pc:spChg chg="mod">
          <ac:chgData name="Pallavi Singh" userId="7d0fdb48-e2d4-4eef-bc03-c778c6e1cfa1" providerId="ADAL" clId="{021D26F7-925A-43FF-A982-20F85B361A03}" dt="2024-12-26T06:56:23.668" v="5928" actId="403"/>
          <ac:spMkLst>
            <pc:docMk/>
            <pc:sldMk cId="4230373601" sldId="274"/>
            <ac:spMk id="14" creationId="{084FB5FF-4232-62E0-5566-3D1D7A4914F8}"/>
          </ac:spMkLst>
        </pc:spChg>
        <pc:spChg chg="del">
          <ac:chgData name="Pallavi Singh" userId="7d0fdb48-e2d4-4eef-bc03-c778c6e1cfa1" providerId="ADAL" clId="{021D26F7-925A-43FF-A982-20F85B361A03}" dt="2024-12-26T06:50:02.864" v="5236" actId="478"/>
          <ac:spMkLst>
            <pc:docMk/>
            <pc:sldMk cId="4230373601" sldId="274"/>
            <ac:spMk id="16" creationId="{9A7E8818-8006-29DA-006D-5934108B027A}"/>
          </ac:spMkLst>
        </pc:spChg>
        <pc:spChg chg="del">
          <ac:chgData name="Pallavi Singh" userId="7d0fdb48-e2d4-4eef-bc03-c778c6e1cfa1" providerId="ADAL" clId="{021D26F7-925A-43FF-A982-20F85B361A03}" dt="2024-12-26T06:50:09.045" v="5238" actId="478"/>
          <ac:spMkLst>
            <pc:docMk/>
            <pc:sldMk cId="4230373601" sldId="274"/>
            <ac:spMk id="17" creationId="{45FB9CCD-6930-D5D6-B09A-1DEEA4EC6C2C}"/>
          </ac:spMkLst>
        </pc:spChg>
        <pc:spChg chg="del">
          <ac:chgData name="Pallavi Singh" userId="7d0fdb48-e2d4-4eef-bc03-c778c6e1cfa1" providerId="ADAL" clId="{021D26F7-925A-43FF-A982-20F85B361A03}" dt="2024-12-26T06:50:06.328" v="5237" actId="478"/>
          <ac:spMkLst>
            <pc:docMk/>
            <pc:sldMk cId="4230373601" sldId="274"/>
            <ac:spMk id="18" creationId="{892787D7-74F3-D888-3A81-FEC3F5CD5231}"/>
          </ac:spMkLst>
        </pc:spChg>
        <pc:spChg chg="add mod">
          <ac:chgData name="Pallavi Singh" userId="7d0fdb48-e2d4-4eef-bc03-c778c6e1cfa1" providerId="ADAL" clId="{021D26F7-925A-43FF-A982-20F85B361A03}" dt="2024-12-26T07:27:42.277" v="7546" actId="1036"/>
          <ac:spMkLst>
            <pc:docMk/>
            <pc:sldMk cId="4230373601" sldId="274"/>
            <ac:spMk id="19" creationId="{C660EF3E-18CD-17B9-D3CD-8CB69E8B8BF1}"/>
          </ac:spMkLst>
        </pc:spChg>
        <pc:spChg chg="del">
          <ac:chgData name="Pallavi Singh" userId="7d0fdb48-e2d4-4eef-bc03-c778c6e1cfa1" providerId="ADAL" clId="{021D26F7-925A-43FF-A982-20F85B361A03}" dt="2024-12-26T06:50:24.562" v="5243" actId="478"/>
          <ac:spMkLst>
            <pc:docMk/>
            <pc:sldMk cId="4230373601" sldId="274"/>
            <ac:spMk id="20" creationId="{0D7B784F-E510-6337-7A6E-8E1F47D5202A}"/>
          </ac:spMkLst>
        </pc:spChg>
        <pc:spChg chg="del">
          <ac:chgData name="Pallavi Singh" userId="7d0fdb48-e2d4-4eef-bc03-c778c6e1cfa1" providerId="ADAL" clId="{021D26F7-925A-43FF-A982-20F85B361A03}" dt="2024-12-26T06:50:21.745" v="5242" actId="478"/>
          <ac:spMkLst>
            <pc:docMk/>
            <pc:sldMk cId="4230373601" sldId="274"/>
            <ac:spMk id="21" creationId="{42B47A5A-628C-47F9-E7B5-7EBA2AD94EA3}"/>
          </ac:spMkLst>
        </pc:spChg>
        <pc:spChg chg="del">
          <ac:chgData name="Pallavi Singh" userId="7d0fdb48-e2d4-4eef-bc03-c778c6e1cfa1" providerId="ADAL" clId="{021D26F7-925A-43FF-A982-20F85B361A03}" dt="2024-12-26T06:50:14.671" v="5239" actId="478"/>
          <ac:spMkLst>
            <pc:docMk/>
            <pc:sldMk cId="4230373601" sldId="274"/>
            <ac:spMk id="22" creationId="{5E1AFF78-EBD2-B7BC-AB23-BAC09EC65DAA}"/>
          </ac:spMkLst>
        </pc:spChg>
        <pc:spChg chg="add del">
          <ac:chgData name="Pallavi Singh" userId="7d0fdb48-e2d4-4eef-bc03-c778c6e1cfa1" providerId="ADAL" clId="{021D26F7-925A-43FF-A982-20F85B361A03}" dt="2024-12-26T06:50:49.999" v="5283" actId="478"/>
          <ac:spMkLst>
            <pc:docMk/>
            <pc:sldMk cId="4230373601" sldId="274"/>
            <ac:spMk id="24" creationId="{C51C910B-1A3B-B37D-D3B8-D49DB45A76EA}"/>
          </ac:spMkLst>
        </pc:spChg>
        <pc:picChg chg="mod">
          <ac:chgData name="Pallavi Singh" userId="7d0fdb48-e2d4-4eef-bc03-c778c6e1cfa1" providerId="ADAL" clId="{021D26F7-925A-43FF-A982-20F85B361A03}" dt="2024-12-26T06:50:46.287" v="5281" actId="1036"/>
          <ac:picMkLst>
            <pc:docMk/>
            <pc:sldMk cId="4230373601" sldId="274"/>
            <ac:picMk id="2" creationId="{B15CF704-1EBB-BB4E-36CA-D759AF654931}"/>
          </ac:picMkLst>
        </pc:picChg>
        <pc:picChg chg="mod">
          <ac:chgData name="Pallavi Singh" userId="7d0fdb48-e2d4-4eef-bc03-c778c6e1cfa1" providerId="ADAL" clId="{021D26F7-925A-43FF-A982-20F85B361A03}" dt="2024-12-26T06:50:46.287" v="5281" actId="1036"/>
          <ac:picMkLst>
            <pc:docMk/>
            <pc:sldMk cId="4230373601" sldId="274"/>
            <ac:picMk id="15" creationId="{B71DEF77-CA9A-1FA4-FC23-A9EF64ECD05A}"/>
          </ac:picMkLst>
        </pc:picChg>
      </pc:sldChg>
      <pc:sldChg chg="addSp delSp modSp add mod">
        <pc:chgData name="Pallavi Singh" userId="7d0fdb48-e2d4-4eef-bc03-c778c6e1cfa1" providerId="ADAL" clId="{021D26F7-925A-43FF-A982-20F85B361A03}" dt="2024-12-26T09:07:21.258" v="9796" actId="1076"/>
        <pc:sldMkLst>
          <pc:docMk/>
          <pc:sldMk cId="2285560304" sldId="275"/>
        </pc:sldMkLst>
        <pc:spChg chg="mod">
          <ac:chgData name="Pallavi Singh" userId="7d0fdb48-e2d4-4eef-bc03-c778c6e1cfa1" providerId="ADAL" clId="{021D26F7-925A-43FF-A982-20F85B361A03}" dt="2024-12-26T09:07:21.258" v="9796" actId="1076"/>
          <ac:spMkLst>
            <pc:docMk/>
            <pc:sldMk cId="2285560304" sldId="275"/>
            <ac:spMk id="2" creationId="{ED672F24-4B98-4A6D-113A-807097437729}"/>
          </ac:spMkLst>
        </pc:spChg>
        <pc:spChg chg="mod">
          <ac:chgData name="Pallavi Singh" userId="7d0fdb48-e2d4-4eef-bc03-c778c6e1cfa1" providerId="ADAL" clId="{021D26F7-925A-43FF-A982-20F85B361A03}" dt="2024-12-26T09:02:07.695" v="9637" actId="1076"/>
          <ac:spMkLst>
            <pc:docMk/>
            <pc:sldMk cId="2285560304" sldId="275"/>
            <ac:spMk id="4" creationId="{0388BB3E-1A6F-B66B-61A9-7D6593468979}"/>
          </ac:spMkLst>
        </pc:spChg>
        <pc:spChg chg="mod">
          <ac:chgData name="Pallavi Singh" userId="7d0fdb48-e2d4-4eef-bc03-c778c6e1cfa1" providerId="ADAL" clId="{021D26F7-925A-43FF-A982-20F85B361A03}" dt="2024-12-26T09:02:00.796" v="9635" actId="1076"/>
          <ac:spMkLst>
            <pc:docMk/>
            <pc:sldMk cId="2285560304" sldId="275"/>
            <ac:spMk id="5" creationId="{8CB0157C-6616-220F-14D1-8870FD4B21DF}"/>
          </ac:spMkLst>
        </pc:spChg>
        <pc:spChg chg="mod">
          <ac:chgData name="Pallavi Singh" userId="7d0fdb48-e2d4-4eef-bc03-c778c6e1cfa1" providerId="ADAL" clId="{021D26F7-925A-43FF-A982-20F85B361A03}" dt="2024-12-26T09:02:04.833" v="9636" actId="1076"/>
          <ac:spMkLst>
            <pc:docMk/>
            <pc:sldMk cId="2285560304" sldId="275"/>
            <ac:spMk id="6" creationId="{FEEB4DB2-4AB4-3956-54ED-F19090D4DCF9}"/>
          </ac:spMkLst>
        </pc:spChg>
        <pc:spChg chg="mod">
          <ac:chgData name="Pallavi Singh" userId="7d0fdb48-e2d4-4eef-bc03-c778c6e1cfa1" providerId="ADAL" clId="{021D26F7-925A-43FF-A982-20F85B361A03}" dt="2024-12-26T09:02:12.116" v="9638" actId="1076"/>
          <ac:spMkLst>
            <pc:docMk/>
            <pc:sldMk cId="2285560304" sldId="275"/>
            <ac:spMk id="7" creationId="{E44D8ED1-E2AF-BB73-732A-3E1A6A34305D}"/>
          </ac:spMkLst>
        </pc:spChg>
        <pc:spChg chg="mod">
          <ac:chgData name="Pallavi Singh" userId="7d0fdb48-e2d4-4eef-bc03-c778c6e1cfa1" providerId="ADAL" clId="{021D26F7-925A-43FF-A982-20F85B361A03}" dt="2024-12-26T09:02:41.816" v="9649" actId="1076"/>
          <ac:spMkLst>
            <pc:docMk/>
            <pc:sldMk cId="2285560304" sldId="275"/>
            <ac:spMk id="8" creationId="{99BE18C6-6A5F-F344-C7F9-F17B91CDA749}"/>
          </ac:spMkLst>
        </pc:spChg>
        <pc:spChg chg="mod">
          <ac:chgData name="Pallavi Singh" userId="7d0fdb48-e2d4-4eef-bc03-c778c6e1cfa1" providerId="ADAL" clId="{021D26F7-925A-43FF-A982-20F85B361A03}" dt="2024-12-26T09:02:33.921" v="9647" actId="1076"/>
          <ac:spMkLst>
            <pc:docMk/>
            <pc:sldMk cId="2285560304" sldId="275"/>
            <ac:spMk id="9" creationId="{91CC969B-A8BA-F693-0462-C29A1F3D3AD2}"/>
          </ac:spMkLst>
        </pc:spChg>
        <pc:spChg chg="mod">
          <ac:chgData name="Pallavi Singh" userId="7d0fdb48-e2d4-4eef-bc03-c778c6e1cfa1" providerId="ADAL" clId="{021D26F7-925A-43FF-A982-20F85B361A03}" dt="2024-12-26T09:02:38.614" v="9648" actId="1076"/>
          <ac:spMkLst>
            <pc:docMk/>
            <pc:sldMk cId="2285560304" sldId="275"/>
            <ac:spMk id="10" creationId="{83D7B3FD-7870-F152-DD2A-E61D5EC8B701}"/>
          </ac:spMkLst>
        </pc:spChg>
        <pc:spChg chg="mod">
          <ac:chgData name="Pallavi Singh" userId="7d0fdb48-e2d4-4eef-bc03-c778c6e1cfa1" providerId="ADAL" clId="{021D26F7-925A-43FF-A982-20F85B361A03}" dt="2024-12-26T09:02:45.093" v="9650" actId="1076"/>
          <ac:spMkLst>
            <pc:docMk/>
            <pc:sldMk cId="2285560304" sldId="275"/>
            <ac:spMk id="11" creationId="{1C41884F-4B9D-1CAF-9A70-0FA4A2203493}"/>
          </ac:spMkLst>
        </pc:spChg>
        <pc:spChg chg="mod">
          <ac:chgData name="Pallavi Singh" userId="7d0fdb48-e2d4-4eef-bc03-c778c6e1cfa1" providerId="ADAL" clId="{021D26F7-925A-43FF-A982-20F85B361A03}" dt="2024-12-26T09:07:10.899" v="9795" actId="20577"/>
          <ac:spMkLst>
            <pc:docMk/>
            <pc:sldMk cId="2285560304" sldId="275"/>
            <ac:spMk id="15" creationId="{E5F4CAF1-DC52-A4B0-4806-A1923D0D3260}"/>
          </ac:spMkLst>
        </pc:spChg>
        <pc:spChg chg="mod">
          <ac:chgData name="Pallavi Singh" userId="7d0fdb48-e2d4-4eef-bc03-c778c6e1cfa1" providerId="ADAL" clId="{021D26F7-925A-43FF-A982-20F85B361A03}" dt="2024-12-26T09:05:23.529" v="9742" actId="1036"/>
          <ac:spMkLst>
            <pc:docMk/>
            <pc:sldMk cId="2285560304" sldId="275"/>
            <ac:spMk id="16" creationId="{BD665BDC-5157-B7B0-03DD-6547919AAE0D}"/>
          </ac:spMkLst>
        </pc:spChg>
        <pc:spChg chg="mod">
          <ac:chgData name="Pallavi Singh" userId="7d0fdb48-e2d4-4eef-bc03-c778c6e1cfa1" providerId="ADAL" clId="{021D26F7-925A-43FF-A982-20F85B361A03}" dt="2024-12-26T09:05:14.730" v="9734" actId="1076"/>
          <ac:spMkLst>
            <pc:docMk/>
            <pc:sldMk cId="2285560304" sldId="275"/>
            <ac:spMk id="17" creationId="{FF0C2995-5420-3D3E-C150-229994C61AF0}"/>
          </ac:spMkLst>
        </pc:spChg>
        <pc:spChg chg="mod">
          <ac:chgData name="Pallavi Singh" userId="7d0fdb48-e2d4-4eef-bc03-c778c6e1cfa1" providerId="ADAL" clId="{021D26F7-925A-43FF-A982-20F85B361A03}" dt="2024-12-26T09:05:19.726" v="9735" actId="1076"/>
          <ac:spMkLst>
            <pc:docMk/>
            <pc:sldMk cId="2285560304" sldId="275"/>
            <ac:spMk id="18" creationId="{CAF6D4FE-3965-D443-91F2-2F6ACFE7987C}"/>
          </ac:spMkLst>
        </pc:spChg>
        <pc:spChg chg="mod">
          <ac:chgData name="Pallavi Singh" userId="7d0fdb48-e2d4-4eef-bc03-c778c6e1cfa1" providerId="ADAL" clId="{021D26F7-925A-43FF-A982-20F85B361A03}" dt="2024-12-26T09:05:36.185" v="9753" actId="1076"/>
          <ac:spMkLst>
            <pc:docMk/>
            <pc:sldMk cId="2285560304" sldId="275"/>
            <ac:spMk id="19" creationId="{0001EAC8-4C7A-B82D-0577-ED27D809F73C}"/>
          </ac:spMkLst>
        </pc:spChg>
        <pc:spChg chg="mod">
          <ac:chgData name="Pallavi Singh" userId="7d0fdb48-e2d4-4eef-bc03-c778c6e1cfa1" providerId="ADAL" clId="{021D26F7-925A-43FF-A982-20F85B361A03}" dt="2024-12-26T09:05:31.198" v="9752" actId="1036"/>
          <ac:spMkLst>
            <pc:docMk/>
            <pc:sldMk cId="2285560304" sldId="275"/>
            <ac:spMk id="21" creationId="{43BFD8A0-8E13-599E-51C7-CE12202C02E6}"/>
          </ac:spMkLst>
        </pc:spChg>
        <pc:spChg chg="mod">
          <ac:chgData name="Pallavi Singh" userId="7d0fdb48-e2d4-4eef-bc03-c778c6e1cfa1" providerId="ADAL" clId="{021D26F7-925A-43FF-A982-20F85B361A03}" dt="2024-12-26T09:05:02.370" v="9731" actId="1076"/>
          <ac:spMkLst>
            <pc:docMk/>
            <pc:sldMk cId="2285560304" sldId="275"/>
            <ac:spMk id="22" creationId="{3313C718-B6BE-4D67-35CE-FA0D3B785B98}"/>
          </ac:spMkLst>
        </pc:spChg>
        <pc:spChg chg="mod">
          <ac:chgData name="Pallavi Singh" userId="7d0fdb48-e2d4-4eef-bc03-c778c6e1cfa1" providerId="ADAL" clId="{021D26F7-925A-43FF-A982-20F85B361A03}" dt="2024-12-26T09:05:06.276" v="9732" actId="1076"/>
          <ac:spMkLst>
            <pc:docMk/>
            <pc:sldMk cId="2285560304" sldId="275"/>
            <ac:spMk id="23" creationId="{E3500884-59E8-97F4-5006-6DA4357D2991}"/>
          </ac:spMkLst>
        </pc:spChg>
        <pc:spChg chg="mod">
          <ac:chgData name="Pallavi Singh" userId="7d0fdb48-e2d4-4eef-bc03-c778c6e1cfa1" providerId="ADAL" clId="{021D26F7-925A-43FF-A982-20F85B361A03}" dt="2024-12-26T09:06:28.846" v="9786" actId="20577"/>
          <ac:spMkLst>
            <pc:docMk/>
            <pc:sldMk cId="2285560304" sldId="275"/>
            <ac:spMk id="24" creationId="{784A0853-0393-BE10-C967-785109FB5EEA}"/>
          </ac:spMkLst>
        </pc:spChg>
        <pc:spChg chg="mod">
          <ac:chgData name="Pallavi Singh" userId="7d0fdb48-e2d4-4eef-bc03-c778c6e1cfa1" providerId="ADAL" clId="{021D26F7-925A-43FF-A982-20F85B361A03}" dt="2024-12-26T09:05:46.451" v="9778" actId="1036"/>
          <ac:spMkLst>
            <pc:docMk/>
            <pc:sldMk cId="2285560304" sldId="275"/>
            <ac:spMk id="25" creationId="{EDBFD3CD-A64F-CA5D-FD75-ADFA425AB91E}"/>
          </ac:spMkLst>
        </pc:spChg>
        <pc:spChg chg="mod">
          <ac:chgData name="Pallavi Singh" userId="7d0fdb48-e2d4-4eef-bc03-c778c6e1cfa1" providerId="ADAL" clId="{021D26F7-925A-43FF-A982-20F85B361A03}" dt="2024-12-26T09:04:54.308" v="9729" actId="1076"/>
          <ac:spMkLst>
            <pc:docMk/>
            <pc:sldMk cId="2285560304" sldId="275"/>
            <ac:spMk id="26" creationId="{D98C412B-68B0-BA9F-D8AD-C302EFF135B4}"/>
          </ac:spMkLst>
        </pc:spChg>
        <pc:spChg chg="mod">
          <ac:chgData name="Pallavi Singh" userId="7d0fdb48-e2d4-4eef-bc03-c778c6e1cfa1" providerId="ADAL" clId="{021D26F7-925A-43FF-A982-20F85B361A03}" dt="2024-12-26T09:04:58.333" v="9730" actId="1076"/>
          <ac:spMkLst>
            <pc:docMk/>
            <pc:sldMk cId="2285560304" sldId="275"/>
            <ac:spMk id="27" creationId="{19AC96A1-B3AC-3F47-3047-813DCD5CF841}"/>
          </ac:spMkLst>
        </pc:spChg>
        <pc:spChg chg="mod">
          <ac:chgData name="Pallavi Singh" userId="7d0fdb48-e2d4-4eef-bc03-c778c6e1cfa1" providerId="ADAL" clId="{021D26F7-925A-43FF-A982-20F85B361A03}" dt="2024-12-26T09:06:12.047" v="9782" actId="1076"/>
          <ac:spMkLst>
            <pc:docMk/>
            <pc:sldMk cId="2285560304" sldId="275"/>
            <ac:spMk id="28" creationId="{A6A62A75-54A4-C56A-678B-F448AE4A9FF1}"/>
          </ac:spMkLst>
        </pc:spChg>
        <pc:spChg chg="mod">
          <ac:chgData name="Pallavi Singh" userId="7d0fdb48-e2d4-4eef-bc03-c778c6e1cfa1" providerId="ADAL" clId="{021D26F7-925A-43FF-A982-20F85B361A03}" dt="2024-12-26T09:04:44.975" v="9727" actId="1076"/>
          <ac:spMkLst>
            <pc:docMk/>
            <pc:sldMk cId="2285560304" sldId="275"/>
            <ac:spMk id="29" creationId="{9B2C5751-4B38-EE62-4994-5EFF90E937BD}"/>
          </ac:spMkLst>
        </pc:spChg>
        <pc:spChg chg="mod">
          <ac:chgData name="Pallavi Singh" userId="7d0fdb48-e2d4-4eef-bc03-c778c6e1cfa1" providerId="ADAL" clId="{021D26F7-925A-43FF-A982-20F85B361A03}" dt="2024-12-26T09:04:36.032" v="9725" actId="1076"/>
          <ac:spMkLst>
            <pc:docMk/>
            <pc:sldMk cId="2285560304" sldId="275"/>
            <ac:spMk id="30" creationId="{99664B4E-987A-8C3E-E427-33892CCB09E5}"/>
          </ac:spMkLst>
        </pc:spChg>
        <pc:spChg chg="mod">
          <ac:chgData name="Pallavi Singh" userId="7d0fdb48-e2d4-4eef-bc03-c778c6e1cfa1" providerId="ADAL" clId="{021D26F7-925A-43FF-A982-20F85B361A03}" dt="2024-12-26T09:04:39.892" v="9726" actId="1076"/>
          <ac:spMkLst>
            <pc:docMk/>
            <pc:sldMk cId="2285560304" sldId="275"/>
            <ac:spMk id="31" creationId="{BE0B8C91-6880-6B24-3ABD-334EA386A5AA}"/>
          </ac:spMkLst>
        </pc:spChg>
        <pc:spChg chg="del">
          <ac:chgData name="Pallavi Singh" userId="7d0fdb48-e2d4-4eef-bc03-c778c6e1cfa1" providerId="ADAL" clId="{021D26F7-925A-43FF-A982-20F85B361A03}" dt="2024-12-26T08:42:35.227" v="8973" actId="478"/>
          <ac:spMkLst>
            <pc:docMk/>
            <pc:sldMk cId="2285560304" sldId="275"/>
            <ac:spMk id="32" creationId="{81A9C816-366C-3D08-A57F-1A47A6DC9FC2}"/>
          </ac:spMkLst>
        </pc:spChg>
        <pc:spChg chg="mod">
          <ac:chgData name="Pallavi Singh" userId="7d0fdb48-e2d4-4eef-bc03-c778c6e1cfa1" providerId="ADAL" clId="{021D26F7-925A-43FF-A982-20F85B361A03}" dt="2024-12-26T09:04:27.145" v="9723" actId="1076"/>
          <ac:spMkLst>
            <pc:docMk/>
            <pc:sldMk cId="2285560304" sldId="275"/>
            <ac:spMk id="33" creationId="{CA8BCA7E-9E00-3F2E-8E92-B7B3A3F69F18}"/>
          </ac:spMkLst>
        </pc:spChg>
        <pc:spChg chg="mod">
          <ac:chgData name="Pallavi Singh" userId="7d0fdb48-e2d4-4eef-bc03-c778c6e1cfa1" providerId="ADAL" clId="{021D26F7-925A-43FF-A982-20F85B361A03}" dt="2024-12-26T09:04:17.314" v="9720" actId="1036"/>
          <ac:spMkLst>
            <pc:docMk/>
            <pc:sldMk cId="2285560304" sldId="275"/>
            <ac:spMk id="34" creationId="{F3A1145B-99A4-1D16-2CC1-EEB9B21CBB1B}"/>
          </ac:spMkLst>
        </pc:spChg>
        <pc:spChg chg="mod">
          <ac:chgData name="Pallavi Singh" userId="7d0fdb48-e2d4-4eef-bc03-c778c6e1cfa1" providerId="ADAL" clId="{021D26F7-925A-43FF-A982-20F85B361A03}" dt="2024-12-26T09:04:22.041" v="9721" actId="1076"/>
          <ac:spMkLst>
            <pc:docMk/>
            <pc:sldMk cId="2285560304" sldId="275"/>
            <ac:spMk id="35" creationId="{0686853F-3255-7E29-0BB6-C106663252C3}"/>
          </ac:spMkLst>
        </pc:spChg>
        <pc:spChg chg="del">
          <ac:chgData name="Pallavi Singh" userId="7d0fdb48-e2d4-4eef-bc03-c778c6e1cfa1" providerId="ADAL" clId="{021D26F7-925A-43FF-A982-20F85B361A03}" dt="2024-12-26T08:42:32.395" v="8972" actId="478"/>
          <ac:spMkLst>
            <pc:docMk/>
            <pc:sldMk cId="2285560304" sldId="275"/>
            <ac:spMk id="36" creationId="{8393ED8C-F0C3-F3BA-1D35-5BA1619BC335}"/>
          </ac:spMkLst>
        </pc:spChg>
        <pc:spChg chg="mod">
          <ac:chgData name="Pallavi Singh" userId="7d0fdb48-e2d4-4eef-bc03-c778c6e1cfa1" providerId="ADAL" clId="{021D26F7-925A-43FF-A982-20F85B361A03}" dt="2024-12-26T09:04:04.013" v="9701" actId="1036"/>
          <ac:spMkLst>
            <pc:docMk/>
            <pc:sldMk cId="2285560304" sldId="275"/>
            <ac:spMk id="37" creationId="{192395ED-13A1-541B-5183-A925E87F401E}"/>
          </ac:spMkLst>
        </pc:spChg>
        <pc:spChg chg="mod">
          <ac:chgData name="Pallavi Singh" userId="7d0fdb48-e2d4-4eef-bc03-c778c6e1cfa1" providerId="ADAL" clId="{021D26F7-925A-43FF-A982-20F85B361A03}" dt="2024-12-26T09:03:55.503" v="9691" actId="1076"/>
          <ac:spMkLst>
            <pc:docMk/>
            <pc:sldMk cId="2285560304" sldId="275"/>
            <ac:spMk id="38" creationId="{E6F713C5-8D07-4FEF-6481-587E8CDCC577}"/>
          </ac:spMkLst>
        </pc:spChg>
        <pc:spChg chg="mod">
          <ac:chgData name="Pallavi Singh" userId="7d0fdb48-e2d4-4eef-bc03-c778c6e1cfa1" providerId="ADAL" clId="{021D26F7-925A-43FF-A982-20F85B361A03}" dt="2024-12-26T09:04:00.101" v="9692" actId="1076"/>
          <ac:spMkLst>
            <pc:docMk/>
            <pc:sldMk cId="2285560304" sldId="275"/>
            <ac:spMk id="39" creationId="{A78F8ACF-6812-5008-8F0B-F5787EA74E24}"/>
          </ac:spMkLst>
        </pc:spChg>
        <pc:spChg chg="del">
          <ac:chgData name="Pallavi Singh" userId="7d0fdb48-e2d4-4eef-bc03-c778c6e1cfa1" providerId="ADAL" clId="{021D26F7-925A-43FF-A982-20F85B361A03}" dt="2024-12-26T08:42:29.357" v="8971" actId="478"/>
          <ac:spMkLst>
            <pc:docMk/>
            <pc:sldMk cId="2285560304" sldId="275"/>
            <ac:spMk id="40" creationId="{8C9DF929-B862-D6BF-E57C-5AAC1DD101EB}"/>
          </ac:spMkLst>
        </pc:spChg>
        <pc:spChg chg="mod">
          <ac:chgData name="Pallavi Singh" userId="7d0fdb48-e2d4-4eef-bc03-c778c6e1cfa1" providerId="ADAL" clId="{021D26F7-925A-43FF-A982-20F85B361A03}" dt="2024-12-26T09:03:23.588" v="9676" actId="1036"/>
          <ac:spMkLst>
            <pc:docMk/>
            <pc:sldMk cId="2285560304" sldId="275"/>
            <ac:spMk id="41" creationId="{1E56C79F-FBB2-D5D8-1160-CF2F5B713E34}"/>
          </ac:spMkLst>
        </pc:spChg>
        <pc:spChg chg="mod">
          <ac:chgData name="Pallavi Singh" userId="7d0fdb48-e2d4-4eef-bc03-c778c6e1cfa1" providerId="ADAL" clId="{021D26F7-925A-43FF-A982-20F85B361A03}" dt="2024-12-26T09:03:12.065" v="9664" actId="1076"/>
          <ac:spMkLst>
            <pc:docMk/>
            <pc:sldMk cId="2285560304" sldId="275"/>
            <ac:spMk id="42" creationId="{9FF927A1-9D75-1143-D1F6-2221C6838896}"/>
          </ac:spMkLst>
        </pc:spChg>
        <pc:spChg chg="mod">
          <ac:chgData name="Pallavi Singh" userId="7d0fdb48-e2d4-4eef-bc03-c778c6e1cfa1" providerId="ADAL" clId="{021D26F7-925A-43FF-A982-20F85B361A03}" dt="2024-12-26T09:03:19.440" v="9665" actId="1076"/>
          <ac:spMkLst>
            <pc:docMk/>
            <pc:sldMk cId="2285560304" sldId="275"/>
            <ac:spMk id="43" creationId="{F8C6151C-3D26-5289-4986-5A213CBC8FFF}"/>
          </ac:spMkLst>
        </pc:spChg>
        <pc:spChg chg="del">
          <ac:chgData name="Pallavi Singh" userId="7d0fdb48-e2d4-4eef-bc03-c778c6e1cfa1" providerId="ADAL" clId="{021D26F7-925A-43FF-A982-20F85B361A03}" dt="2024-12-26T08:42:26.403" v="8970" actId="478"/>
          <ac:spMkLst>
            <pc:docMk/>
            <pc:sldMk cId="2285560304" sldId="275"/>
            <ac:spMk id="44" creationId="{A45A0812-F51B-1BCD-E851-1DE336A0B487}"/>
          </ac:spMkLst>
        </pc:spChg>
        <pc:spChg chg="del">
          <ac:chgData name="Pallavi Singh" userId="7d0fdb48-e2d4-4eef-bc03-c778c6e1cfa1" providerId="ADAL" clId="{021D26F7-925A-43FF-A982-20F85B361A03}" dt="2024-12-26T08:59:30.775" v="9535" actId="478"/>
          <ac:spMkLst>
            <pc:docMk/>
            <pc:sldMk cId="2285560304" sldId="275"/>
            <ac:spMk id="45" creationId="{B1E60FC1-891C-8272-437F-A65C3E71AA94}"/>
          </ac:spMkLst>
        </pc:spChg>
        <pc:spChg chg="del">
          <ac:chgData name="Pallavi Singh" userId="7d0fdb48-e2d4-4eef-bc03-c778c6e1cfa1" providerId="ADAL" clId="{021D26F7-925A-43FF-A982-20F85B361A03}" dt="2024-12-26T08:59:22.441" v="9532" actId="478"/>
          <ac:spMkLst>
            <pc:docMk/>
            <pc:sldMk cId="2285560304" sldId="275"/>
            <ac:spMk id="46" creationId="{A09C9A2E-1C88-0169-4B28-79DA1D752A22}"/>
          </ac:spMkLst>
        </pc:spChg>
        <pc:spChg chg="del mod">
          <ac:chgData name="Pallavi Singh" userId="7d0fdb48-e2d4-4eef-bc03-c778c6e1cfa1" providerId="ADAL" clId="{021D26F7-925A-43FF-A982-20F85B361A03}" dt="2024-12-26T08:59:28.709" v="9534" actId="478"/>
          <ac:spMkLst>
            <pc:docMk/>
            <pc:sldMk cId="2285560304" sldId="275"/>
            <ac:spMk id="47" creationId="{25BB3328-942A-AEDD-E2F4-07338DA0C840}"/>
          </ac:spMkLst>
        </pc:spChg>
        <pc:spChg chg="del">
          <ac:chgData name="Pallavi Singh" userId="7d0fdb48-e2d4-4eef-bc03-c778c6e1cfa1" providerId="ADAL" clId="{021D26F7-925A-43FF-A982-20F85B361A03}" dt="2024-12-26T08:42:22.751" v="8969" actId="478"/>
          <ac:spMkLst>
            <pc:docMk/>
            <pc:sldMk cId="2285560304" sldId="275"/>
            <ac:spMk id="48" creationId="{68FF1618-8952-DBE2-B244-219CE49DA79F}"/>
          </ac:spMkLst>
        </pc:spChg>
        <pc:spChg chg="add mod">
          <ac:chgData name="Pallavi Singh" userId="7d0fdb48-e2d4-4eef-bc03-c778c6e1cfa1" providerId="ADAL" clId="{021D26F7-925A-43FF-A982-20F85B361A03}" dt="2024-12-26T08:59:16.615" v="9531" actId="20577"/>
          <ac:spMkLst>
            <pc:docMk/>
            <pc:sldMk cId="2285560304" sldId="275"/>
            <ac:spMk id="51" creationId="{A3EAD68E-96C5-0004-70EE-56B2B462F1CF}"/>
          </ac:spMkLst>
        </pc:spChg>
        <pc:spChg chg="add del mod">
          <ac:chgData name="Pallavi Singh" userId="7d0fdb48-e2d4-4eef-bc03-c778c6e1cfa1" providerId="ADAL" clId="{021D26F7-925A-43FF-A982-20F85B361A03}" dt="2024-12-26T08:44:37.659" v="9025" actId="478"/>
          <ac:spMkLst>
            <pc:docMk/>
            <pc:sldMk cId="2285560304" sldId="275"/>
            <ac:spMk id="52" creationId="{28E55BA1-51DF-4AB4-40F2-F7F3629C8A11}"/>
          </ac:spMkLst>
        </pc:spChg>
        <pc:spChg chg="add mod">
          <ac:chgData name="Pallavi Singh" userId="7d0fdb48-e2d4-4eef-bc03-c778c6e1cfa1" providerId="ADAL" clId="{021D26F7-925A-43FF-A982-20F85B361A03}" dt="2024-12-26T09:04:31.949" v="9724" actId="1076"/>
          <ac:spMkLst>
            <pc:docMk/>
            <pc:sldMk cId="2285560304" sldId="275"/>
            <ac:spMk id="55" creationId="{0A51104B-3906-DE64-E3FC-5B64C3AEFEB6}"/>
          </ac:spMkLst>
        </pc:spChg>
        <pc:spChg chg="add mod">
          <ac:chgData name="Pallavi Singh" userId="7d0fdb48-e2d4-4eef-bc03-c778c6e1cfa1" providerId="ADAL" clId="{021D26F7-925A-43FF-A982-20F85B361A03}" dt="2024-12-26T09:04:12.723" v="9702" actId="1076"/>
          <ac:spMkLst>
            <pc:docMk/>
            <pc:sldMk cId="2285560304" sldId="275"/>
            <ac:spMk id="56" creationId="{DFCFA53C-21AE-D22C-9140-27A9A5CDC5AA}"/>
          </ac:spMkLst>
        </pc:spChg>
        <pc:spChg chg="add mod">
          <ac:chgData name="Pallavi Singh" userId="7d0fdb48-e2d4-4eef-bc03-c778c6e1cfa1" providerId="ADAL" clId="{021D26F7-925A-43FF-A982-20F85B361A03}" dt="2024-12-26T09:03:29.205" v="9677" actId="1076"/>
          <ac:spMkLst>
            <pc:docMk/>
            <pc:sldMk cId="2285560304" sldId="275"/>
            <ac:spMk id="57" creationId="{1C745A31-DCBA-C5F5-97D4-6811D82FE4A0}"/>
          </ac:spMkLst>
        </pc:spChg>
        <pc:spChg chg="add mod">
          <ac:chgData name="Pallavi Singh" userId="7d0fdb48-e2d4-4eef-bc03-c778c6e1cfa1" providerId="ADAL" clId="{021D26F7-925A-43FF-A982-20F85B361A03}" dt="2024-12-26T09:00:32.396" v="9599" actId="571"/>
          <ac:spMkLst>
            <pc:docMk/>
            <pc:sldMk cId="2285560304" sldId="275"/>
            <ac:spMk id="58" creationId="{0BAE88B2-8712-5F4E-EF64-1D4C727C7935}"/>
          </ac:spMkLst>
        </pc:spChg>
        <pc:picChg chg="add del mod">
          <ac:chgData name="Pallavi Singh" userId="7d0fdb48-e2d4-4eef-bc03-c778c6e1cfa1" providerId="ADAL" clId="{021D26F7-925A-43FF-A982-20F85B361A03}" dt="2024-12-26T08:57:17.455" v="9514" actId="478"/>
          <ac:picMkLst>
            <pc:docMk/>
            <pc:sldMk cId="2285560304" sldId="275"/>
            <ac:picMk id="49" creationId="{CFD349DA-BCB4-0091-6F76-9A15E20F1EA2}"/>
          </ac:picMkLst>
        </pc:picChg>
      </pc:sldChg>
      <pc:sldChg chg="add del">
        <pc:chgData name="Pallavi Singh" userId="7d0fdb48-e2d4-4eef-bc03-c778c6e1cfa1" providerId="ADAL" clId="{021D26F7-925A-43FF-A982-20F85B361A03}" dt="2024-12-26T07:26:10.919" v="7478"/>
        <pc:sldMkLst>
          <pc:docMk/>
          <pc:sldMk cId="2778432326" sldId="275"/>
        </pc:sldMkLst>
      </pc:sldChg>
      <pc:sldChg chg="addSp modSp add del mod">
        <pc:chgData name="Pallavi Singh" userId="7d0fdb48-e2d4-4eef-bc03-c778c6e1cfa1" providerId="ADAL" clId="{021D26F7-925A-43FF-A982-20F85B361A03}" dt="2024-12-26T09:07:32.578" v="9797" actId="2696"/>
        <pc:sldMkLst>
          <pc:docMk/>
          <pc:sldMk cId="421143418" sldId="276"/>
        </pc:sldMkLst>
        <pc:picChg chg="add mod">
          <ac:chgData name="Pallavi Singh" userId="7d0fdb48-e2d4-4eef-bc03-c778c6e1cfa1" providerId="ADAL" clId="{021D26F7-925A-43FF-A982-20F85B361A03}" dt="2024-12-26T08:32:18.395" v="8279" actId="1076"/>
          <ac:picMkLst>
            <pc:docMk/>
            <pc:sldMk cId="421143418" sldId="276"/>
            <ac:picMk id="51" creationId="{ABD2D716-BF93-A238-B242-ABB2A75615AE}"/>
          </ac:picMkLst>
        </pc:picChg>
      </pc:sldChg>
      <pc:sldChg chg="addSp delSp modSp add mod">
        <pc:chgData name="Pallavi Singh" userId="7d0fdb48-e2d4-4eef-bc03-c778c6e1cfa1" providerId="ADAL" clId="{021D26F7-925A-43FF-A982-20F85B361A03}" dt="2024-12-26T09:10:59.231" v="9848"/>
        <pc:sldMkLst>
          <pc:docMk/>
          <pc:sldMk cId="2369048334" sldId="276"/>
        </pc:sldMkLst>
        <pc:spChg chg="del mod">
          <ac:chgData name="Pallavi Singh" userId="7d0fdb48-e2d4-4eef-bc03-c778c6e1cfa1" providerId="ADAL" clId="{021D26F7-925A-43FF-A982-20F85B361A03}" dt="2024-12-26T09:10:01.677" v="9809" actId="478"/>
          <ac:spMkLst>
            <pc:docMk/>
            <pc:sldMk cId="2369048334" sldId="276"/>
            <ac:spMk id="3" creationId="{C5EBD3AF-08E9-232C-9A85-212AE2B55C35}"/>
          </ac:spMkLst>
        </pc:spChg>
        <pc:spChg chg="del">
          <ac:chgData name="Pallavi Singh" userId="7d0fdb48-e2d4-4eef-bc03-c778c6e1cfa1" providerId="ADAL" clId="{021D26F7-925A-43FF-A982-20F85B361A03}" dt="2024-12-26T09:10:01.677" v="9809" actId="478"/>
          <ac:spMkLst>
            <pc:docMk/>
            <pc:sldMk cId="2369048334" sldId="276"/>
            <ac:spMk id="5" creationId="{C5EB377C-AC55-73AF-B00E-5EBF34B8134A}"/>
          </ac:spMkLst>
        </pc:spChg>
        <pc:spChg chg="del">
          <ac:chgData name="Pallavi Singh" userId="7d0fdb48-e2d4-4eef-bc03-c778c6e1cfa1" providerId="ADAL" clId="{021D26F7-925A-43FF-A982-20F85B361A03}" dt="2024-12-26T09:10:01.677" v="9809" actId="478"/>
          <ac:spMkLst>
            <pc:docMk/>
            <pc:sldMk cId="2369048334" sldId="276"/>
            <ac:spMk id="6" creationId="{43562F0C-2EEF-AD4C-432C-8AE1D4A5BF73}"/>
          </ac:spMkLst>
        </pc:spChg>
        <pc:spChg chg="del">
          <ac:chgData name="Pallavi Singh" userId="7d0fdb48-e2d4-4eef-bc03-c778c6e1cfa1" providerId="ADAL" clId="{021D26F7-925A-43FF-A982-20F85B361A03}" dt="2024-12-26T09:10:01.677" v="9809" actId="478"/>
          <ac:spMkLst>
            <pc:docMk/>
            <pc:sldMk cId="2369048334" sldId="276"/>
            <ac:spMk id="7" creationId="{D75794CB-268E-33A7-48C0-E97E2168EFD3}"/>
          </ac:spMkLst>
        </pc:spChg>
        <pc:spChg chg="del">
          <ac:chgData name="Pallavi Singh" userId="7d0fdb48-e2d4-4eef-bc03-c778c6e1cfa1" providerId="ADAL" clId="{021D26F7-925A-43FF-A982-20F85B361A03}" dt="2024-12-26T09:10:01.677" v="9809" actId="478"/>
          <ac:spMkLst>
            <pc:docMk/>
            <pc:sldMk cId="2369048334" sldId="276"/>
            <ac:spMk id="9" creationId="{5CDE3DF6-C702-207D-37B0-A4ED7E5691B5}"/>
          </ac:spMkLst>
        </pc:spChg>
        <pc:spChg chg="del">
          <ac:chgData name="Pallavi Singh" userId="7d0fdb48-e2d4-4eef-bc03-c778c6e1cfa1" providerId="ADAL" clId="{021D26F7-925A-43FF-A982-20F85B361A03}" dt="2024-12-26T09:10:01.677" v="9809" actId="478"/>
          <ac:spMkLst>
            <pc:docMk/>
            <pc:sldMk cId="2369048334" sldId="276"/>
            <ac:spMk id="10" creationId="{2DC6C77B-53D2-939F-3F91-9BDD26721A4D}"/>
          </ac:spMkLst>
        </pc:spChg>
        <pc:spChg chg="del">
          <ac:chgData name="Pallavi Singh" userId="7d0fdb48-e2d4-4eef-bc03-c778c6e1cfa1" providerId="ADAL" clId="{021D26F7-925A-43FF-A982-20F85B361A03}" dt="2024-12-26T09:10:01.677" v="9809" actId="478"/>
          <ac:spMkLst>
            <pc:docMk/>
            <pc:sldMk cId="2369048334" sldId="276"/>
            <ac:spMk id="11" creationId="{03CC2A8C-EA54-05B5-D344-88D2A735EED1}"/>
          </ac:spMkLst>
        </pc:spChg>
        <pc:spChg chg="del">
          <ac:chgData name="Pallavi Singh" userId="7d0fdb48-e2d4-4eef-bc03-c778c6e1cfa1" providerId="ADAL" clId="{021D26F7-925A-43FF-A982-20F85B361A03}" dt="2024-12-26T09:10:01.677" v="9809" actId="478"/>
          <ac:spMkLst>
            <pc:docMk/>
            <pc:sldMk cId="2369048334" sldId="276"/>
            <ac:spMk id="12" creationId="{73E5060B-2D81-E328-0B93-E3AD6904482C}"/>
          </ac:spMkLst>
        </pc:spChg>
        <pc:spChg chg="del">
          <ac:chgData name="Pallavi Singh" userId="7d0fdb48-e2d4-4eef-bc03-c778c6e1cfa1" providerId="ADAL" clId="{021D26F7-925A-43FF-A982-20F85B361A03}" dt="2024-12-26T09:10:01.677" v="9809" actId="478"/>
          <ac:spMkLst>
            <pc:docMk/>
            <pc:sldMk cId="2369048334" sldId="276"/>
            <ac:spMk id="14" creationId="{E6C207DB-B25E-A3D1-A3D0-E4375369DCEF}"/>
          </ac:spMkLst>
        </pc:spChg>
        <pc:spChg chg="del">
          <ac:chgData name="Pallavi Singh" userId="7d0fdb48-e2d4-4eef-bc03-c778c6e1cfa1" providerId="ADAL" clId="{021D26F7-925A-43FF-A982-20F85B361A03}" dt="2024-12-26T09:10:01.677" v="9809" actId="478"/>
          <ac:spMkLst>
            <pc:docMk/>
            <pc:sldMk cId="2369048334" sldId="276"/>
            <ac:spMk id="15" creationId="{5A609408-E008-4CCE-3800-0E5C093B2AFE}"/>
          </ac:spMkLst>
        </pc:spChg>
        <pc:spChg chg="del">
          <ac:chgData name="Pallavi Singh" userId="7d0fdb48-e2d4-4eef-bc03-c778c6e1cfa1" providerId="ADAL" clId="{021D26F7-925A-43FF-A982-20F85B361A03}" dt="2024-12-26T09:10:01.677" v="9809" actId="478"/>
          <ac:spMkLst>
            <pc:docMk/>
            <pc:sldMk cId="2369048334" sldId="276"/>
            <ac:spMk id="16" creationId="{1C6D79D5-E23A-D1BF-CF13-C03BE8387FF1}"/>
          </ac:spMkLst>
        </pc:spChg>
        <pc:spChg chg="del">
          <ac:chgData name="Pallavi Singh" userId="7d0fdb48-e2d4-4eef-bc03-c778c6e1cfa1" providerId="ADAL" clId="{021D26F7-925A-43FF-A982-20F85B361A03}" dt="2024-12-26T09:10:01.677" v="9809" actId="478"/>
          <ac:spMkLst>
            <pc:docMk/>
            <pc:sldMk cId="2369048334" sldId="276"/>
            <ac:spMk id="19" creationId="{F46EC9FE-131C-300E-8746-8360EBEB2E39}"/>
          </ac:spMkLst>
        </pc:spChg>
        <pc:spChg chg="add mod">
          <ac:chgData name="Pallavi Singh" userId="7d0fdb48-e2d4-4eef-bc03-c778c6e1cfa1" providerId="ADAL" clId="{021D26F7-925A-43FF-A982-20F85B361A03}" dt="2024-12-26T09:10:39.362" v="9827" actId="20577"/>
          <ac:spMkLst>
            <pc:docMk/>
            <pc:sldMk cId="2369048334" sldId="276"/>
            <ac:spMk id="23" creationId="{DCBFA7E5-55D6-048A-E4D0-EB62FADC0CD7}"/>
          </ac:spMkLst>
        </pc:spChg>
        <pc:picChg chg="del">
          <ac:chgData name="Pallavi Singh" userId="7d0fdb48-e2d4-4eef-bc03-c778c6e1cfa1" providerId="ADAL" clId="{021D26F7-925A-43FF-A982-20F85B361A03}" dt="2024-12-26T09:09:49.745" v="9806" actId="478"/>
          <ac:picMkLst>
            <pc:docMk/>
            <pc:sldMk cId="2369048334" sldId="276"/>
            <ac:picMk id="2" creationId="{D60B4615-875A-6235-BBC4-6C8399BB7349}"/>
          </ac:picMkLst>
        </pc:picChg>
        <pc:picChg chg="del">
          <ac:chgData name="Pallavi Singh" userId="7d0fdb48-e2d4-4eef-bc03-c778c6e1cfa1" providerId="ADAL" clId="{021D26F7-925A-43FF-A982-20F85B361A03}" dt="2024-12-26T09:10:01.677" v="9809" actId="478"/>
          <ac:picMkLst>
            <pc:docMk/>
            <pc:sldMk cId="2369048334" sldId="276"/>
            <ac:picMk id="4" creationId="{5D6593B1-A0A3-FF79-8470-DCB9FD479C0D}"/>
          </ac:picMkLst>
        </pc:picChg>
        <pc:picChg chg="del">
          <ac:chgData name="Pallavi Singh" userId="7d0fdb48-e2d4-4eef-bc03-c778c6e1cfa1" providerId="ADAL" clId="{021D26F7-925A-43FF-A982-20F85B361A03}" dt="2024-12-26T09:10:01.677" v="9809" actId="478"/>
          <ac:picMkLst>
            <pc:docMk/>
            <pc:sldMk cId="2369048334" sldId="276"/>
            <ac:picMk id="8" creationId="{21CCB219-846D-0186-A9D4-584BF8AE5F1E}"/>
          </ac:picMkLst>
        </pc:picChg>
        <pc:picChg chg="del">
          <ac:chgData name="Pallavi Singh" userId="7d0fdb48-e2d4-4eef-bc03-c778c6e1cfa1" providerId="ADAL" clId="{021D26F7-925A-43FF-A982-20F85B361A03}" dt="2024-12-26T09:10:01.677" v="9809" actId="478"/>
          <ac:picMkLst>
            <pc:docMk/>
            <pc:sldMk cId="2369048334" sldId="276"/>
            <ac:picMk id="13" creationId="{8F147120-3690-70A6-C6DF-41BBE5DFE64B}"/>
          </ac:picMkLst>
        </pc:picChg>
        <pc:picChg chg="del">
          <ac:chgData name="Pallavi Singh" userId="7d0fdb48-e2d4-4eef-bc03-c778c6e1cfa1" providerId="ADAL" clId="{021D26F7-925A-43FF-A982-20F85B361A03}" dt="2024-12-26T09:10:01.677" v="9809" actId="478"/>
          <ac:picMkLst>
            <pc:docMk/>
            <pc:sldMk cId="2369048334" sldId="276"/>
            <ac:picMk id="17" creationId="{FBC0F5D7-B687-0535-FCA1-2AE140D9F6DE}"/>
          </ac:picMkLst>
        </pc:picChg>
        <pc:picChg chg="add del mod">
          <ac:chgData name="Pallavi Singh" userId="7d0fdb48-e2d4-4eef-bc03-c778c6e1cfa1" providerId="ADAL" clId="{021D26F7-925A-43FF-A982-20F85B361A03}" dt="2024-12-26T09:10:01.677" v="9809" actId="478"/>
          <ac:picMkLst>
            <pc:docMk/>
            <pc:sldMk cId="2369048334" sldId="276"/>
            <ac:picMk id="20" creationId="{9F6A887A-FFF4-EBB2-B468-A5E14428CF53}"/>
          </ac:picMkLst>
        </pc:picChg>
        <pc:picChg chg="add mod">
          <ac:chgData name="Pallavi Singh" userId="7d0fdb48-e2d4-4eef-bc03-c778c6e1cfa1" providerId="ADAL" clId="{021D26F7-925A-43FF-A982-20F85B361A03}" dt="2024-12-26T09:10:13.286" v="9813" actId="1076"/>
          <ac:picMkLst>
            <pc:docMk/>
            <pc:sldMk cId="2369048334" sldId="276"/>
            <ac:picMk id="22" creationId="{2D40BD74-1662-4883-0300-8B523CBB9DCE}"/>
          </ac:picMkLst>
        </pc:picChg>
        <pc:picChg chg="add mod">
          <ac:chgData name="Pallavi Singh" userId="7d0fdb48-e2d4-4eef-bc03-c778c6e1cfa1" providerId="ADAL" clId="{021D26F7-925A-43FF-A982-20F85B361A03}" dt="2024-12-26T09:10:59.231" v="9848"/>
          <ac:picMkLst>
            <pc:docMk/>
            <pc:sldMk cId="2369048334" sldId="276"/>
            <ac:picMk id="24" creationId="{E5B18D77-0D89-9246-E1E9-3559422FB39D}"/>
          </ac:picMkLst>
        </pc:picChg>
      </pc:sldChg>
    </pc:docChg>
  </pc:docChgLst>
  <pc:docChgLst>
    <pc:chgData name="Anjali Jain" userId="0f7a539b-e339-4cec-888d-66e66175fdca" providerId="ADAL" clId="{9E3EA319-C394-4C04-9497-13C0468E0063}"/>
    <pc:docChg chg="modSld">
      <pc:chgData name="Anjali Jain" userId="0f7a539b-e339-4cec-888d-66e66175fdca" providerId="ADAL" clId="{9E3EA319-C394-4C04-9497-13C0468E0063}" dt="2024-12-24T08:39:06.657" v="5" actId="1076"/>
      <pc:docMkLst>
        <pc:docMk/>
      </pc:docMkLst>
      <pc:sldChg chg="modSp">
        <pc:chgData name="Anjali Jain" userId="0f7a539b-e339-4cec-888d-66e66175fdca" providerId="ADAL" clId="{9E3EA319-C394-4C04-9497-13C0468E0063}" dt="2024-12-24T08:39:06.657" v="5" actId="1076"/>
        <pc:sldMkLst>
          <pc:docMk/>
          <pc:sldMk cId="0" sldId="256"/>
        </pc:sldMkLst>
      </pc:sldChg>
      <pc:sldChg chg="modSp mod">
        <pc:chgData name="Anjali Jain" userId="0f7a539b-e339-4cec-888d-66e66175fdca" providerId="ADAL" clId="{9E3EA319-C394-4C04-9497-13C0468E0063}" dt="2024-12-24T08:34:05.854" v="2" actId="255"/>
        <pc:sldMkLst>
          <pc:docMk/>
          <pc:sldMk cId="0" sldId="25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4T10:38:52.312"/>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4T10:38:34.987"/>
    </inkml:context>
    <inkml:brush xml:id="br0">
      <inkml:brushProperty name="width" value="0.1" units="cm"/>
      <inkml:brushProperty name="height" value="0.1"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0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A6CD-DDF6-1969-C30E-B0F2C400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BECA9-C74C-4401-845C-11921E7F9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612D2-CA1A-E870-F57C-B63728D284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BD1AFE-6D9B-822B-BF7D-9484B95A5E8C}"/>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05186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B007-111A-F5D9-0333-347391E22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A7080-EAEE-2438-A11F-8D535911D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66A9E-E9D3-8229-8ADC-DA62A2DCDB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01699D-6AC5-08BE-312B-6942CA4CA305}"/>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50168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0C8FB-CA90-286D-601E-419736AA1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11C14-5D95-305F-2FC3-1F6063CD6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2577C-F422-5D7A-5389-5145B6D35E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96D5E2-E7B7-38D7-0FBA-302D2E3B4579}"/>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70055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EF578-03E1-DD8B-DAA3-46EFE124E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9D77D-817C-BAC5-6988-5747E0230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E4272-17EB-791B-3B6F-2BC339D26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84B48D-7A17-12FC-FC5B-33EC1B7688CD}"/>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925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F941-09A7-7FA7-6F21-743EA407C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C1545-8016-C60C-BC79-514BB6909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6696C-D68F-CE1E-93F8-32A6C35D6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CC5A9E-B521-E53B-A8DF-809F7191B9DE}"/>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13181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979AB-8D31-9AC2-EDA2-46F064CAC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A2E83-C5FF-8D50-5466-B5821B3B5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76C00-B6C5-3D27-20AD-C7D8C565AD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1E76E0-3951-A2EE-D371-7F6DA71C12E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5657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customXml" Target="../ink/ink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052" name="Picture 4" descr="Insolvency Photos and Images &amp; Pictures | Shutterstock">
            <a:extLst>
              <a:ext uri="{FF2B5EF4-FFF2-40B4-BE49-F238E27FC236}">
                <a16:creationId xmlns:a16="http://schemas.microsoft.com/office/drawing/2014/main" id="{8DD3D9C3-7C28-12DB-5324-D89421E540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Texturizer/>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12540"/>
          <a:stretch/>
        </p:blipFill>
        <p:spPr bwMode="auto">
          <a:xfrm>
            <a:off x="0" y="11291"/>
            <a:ext cx="14630400" cy="8229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 0"/>
          <p:cNvSpPr/>
          <p:nvPr/>
        </p:nvSpPr>
        <p:spPr>
          <a:xfrm>
            <a:off x="828901" y="722489"/>
            <a:ext cx="13486657" cy="1133013"/>
          </a:xfrm>
          <a:prstGeom prst="rect">
            <a:avLst/>
          </a:prstGeom>
          <a:noFill/>
          <a:ln/>
        </p:spPr>
        <p:txBody>
          <a:bodyPr wrap="square" lIns="0" tIns="0" rIns="0" bIns="0" rtlCol="0" anchor="t"/>
          <a:lstStyle/>
          <a:p>
            <a:pPr marL="0" indent="0">
              <a:lnSpc>
                <a:spcPts val="5550"/>
              </a:lnSpc>
              <a:buNone/>
            </a:pPr>
            <a:r>
              <a:rPr lang="en-US" sz="4450" b="1">
                <a:solidFill>
                  <a:srgbClr val="F3F3F2"/>
                </a:solidFill>
                <a:latin typeface="IBM Plex Sans Medium" pitchFamily="34" charset="0"/>
                <a:ea typeface="IBM Plex Sans Medium" pitchFamily="34" charset="-122"/>
                <a:cs typeface="IBM Plex Sans Medium" pitchFamily="34" charset="-120"/>
              </a:rPr>
              <a:t>Individual Insolvency in India : An Overview</a:t>
            </a:r>
            <a:endParaRPr lang="en-US" sz="4450" b="1"/>
          </a:p>
        </p:txBody>
      </p:sp>
      <p:sp>
        <p:nvSpPr>
          <p:cNvPr id="4" name="Text 1"/>
          <p:cNvSpPr/>
          <p:nvPr/>
        </p:nvSpPr>
        <p:spPr>
          <a:xfrm>
            <a:off x="828901" y="1855502"/>
            <a:ext cx="5717662" cy="5450394"/>
          </a:xfrm>
          <a:prstGeom prst="rect">
            <a:avLst/>
          </a:prstGeom>
          <a:noFill/>
          <a:ln/>
        </p:spPr>
        <p:txBody>
          <a:bodyPr wrap="square" lIns="0" tIns="0" rIns="0" bIns="0" rtlCol="0" anchor="t"/>
          <a:lstStyle/>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Historical Context : The genesis of Insolvency Laws</a:t>
            </a:r>
          </a:p>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The Rationale Behind Two Separate Acts</a:t>
            </a:r>
          </a:p>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Ambiguity : Enactment of IBC</a:t>
            </a:r>
          </a:p>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Clarification from the Ministry of Finance</a:t>
            </a:r>
          </a:p>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Current Scenario : Co-existence of IBC, PTIA 1909 &amp; PIA, 1920</a:t>
            </a:r>
          </a:p>
          <a:p>
            <a:pPr marL="285750" indent="-285750" algn="just">
              <a:lnSpc>
                <a:spcPct val="150000"/>
              </a:lnSpc>
              <a:buFont typeface="Wingdings" panose="05000000000000000000" pitchFamily="2" charset="2"/>
              <a:buChar char="q"/>
            </a:pPr>
            <a:r>
              <a:rPr lang="en-US" sz="2000" b="1">
                <a:solidFill>
                  <a:srgbClr val="F3F3F2"/>
                </a:solidFill>
                <a:latin typeface="Roboto" panose="02000000000000000000" pitchFamily="2" charset="0"/>
                <a:ea typeface="Roboto" panose="02000000000000000000" pitchFamily="2" charset="0"/>
                <a:cs typeface="Roboto" panose="02000000000000000000" pitchFamily="2" charset="0"/>
              </a:rPr>
              <a:t>Applicability of the PIA, 1920</a:t>
            </a:r>
          </a:p>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The Statutory Process of Insolvency under PIA, 1920</a:t>
            </a:r>
          </a:p>
          <a:p>
            <a:pPr marL="285750" indent="-285750" algn="just">
              <a:lnSpc>
                <a:spcPct val="150000"/>
              </a:lnSpc>
              <a:buFont typeface="Wingdings" panose="05000000000000000000" pitchFamily="2" charset="2"/>
              <a:buChar char="q"/>
            </a:pPr>
            <a:endParaRPr lang="en-US" sz="2000" b="1">
              <a:solidFill>
                <a:srgbClr val="F3F3F2"/>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blue logo on a black background&#10;&#10;Description automatically generated">
            <a:extLst>
              <a:ext uri="{FF2B5EF4-FFF2-40B4-BE49-F238E27FC236}">
                <a16:creationId xmlns:a16="http://schemas.microsoft.com/office/drawing/2014/main" id="{EB4597EE-354F-B881-5371-621C0E1E6901}"/>
              </a:ext>
            </a:extLst>
          </p:cNvPr>
          <p:cNvPicPr>
            <a:picLocks noChangeAspect="1"/>
          </p:cNvPicPr>
          <p:nvPr/>
        </p:nvPicPr>
        <p:blipFill>
          <a:blip r:embed="rId5"/>
          <a:stretch>
            <a:fillRect/>
          </a:stretch>
        </p:blipFill>
        <p:spPr>
          <a:xfrm>
            <a:off x="13524163" y="0"/>
            <a:ext cx="1106237" cy="1106237"/>
          </a:xfrm>
          <a:prstGeom prst="rect">
            <a:avLst/>
          </a:prstGeom>
        </p:spPr>
      </p:pic>
      <p:sp>
        <p:nvSpPr>
          <p:cNvPr id="5" name="Text 1">
            <a:extLst>
              <a:ext uri="{FF2B5EF4-FFF2-40B4-BE49-F238E27FC236}">
                <a16:creationId xmlns:a16="http://schemas.microsoft.com/office/drawing/2014/main" id="{F669C18A-8A44-2165-BF72-77B887CF146E}"/>
              </a:ext>
            </a:extLst>
          </p:cNvPr>
          <p:cNvSpPr/>
          <p:nvPr/>
        </p:nvSpPr>
        <p:spPr>
          <a:xfrm>
            <a:off x="7931431" y="1887590"/>
            <a:ext cx="5717662" cy="5450394"/>
          </a:xfrm>
          <a:prstGeom prst="rect">
            <a:avLst/>
          </a:prstGeom>
          <a:noFill/>
          <a:ln/>
        </p:spPr>
        <p:txBody>
          <a:bodyPr wrap="square" lIns="0" tIns="0" rIns="0" bIns="0" rtlCol="0" anchor="t"/>
          <a:lstStyle/>
          <a:p>
            <a:pPr marL="285750" indent="-285750" algn="just">
              <a:lnSpc>
                <a:spcPct val="150000"/>
              </a:lnSpc>
              <a:buFont typeface="Wingdings" panose="05000000000000000000" pitchFamily="2" charset="2"/>
              <a:buChar char="q"/>
            </a:pPr>
            <a:r>
              <a:rPr lang="en-US" sz="2000" b="1">
                <a:solidFill>
                  <a:schemeClr val="bg1"/>
                </a:solidFill>
                <a:latin typeface="Roboto" panose="02000000000000000000" pitchFamily="2" charset="0"/>
                <a:ea typeface="Roboto" panose="02000000000000000000" pitchFamily="2" charset="0"/>
                <a:cs typeface="Roboto" panose="02000000000000000000" pitchFamily="2" charset="0"/>
              </a:rPr>
              <a:t>The Statutory Process of Insolvency under IBC, 2016</a:t>
            </a:r>
          </a:p>
          <a:p>
            <a:pPr marL="285750" indent="-285750" algn="just">
              <a:lnSpc>
                <a:spcPct val="150000"/>
              </a:lnSpc>
              <a:buFont typeface="Wingdings" panose="05000000000000000000" pitchFamily="2" charset="2"/>
              <a:buChar char="q"/>
            </a:pPr>
            <a:r>
              <a:rPr lang="en-US" sz="2000" b="1">
                <a:solidFill>
                  <a:srgbClr val="F3F3F2"/>
                </a:solidFill>
                <a:latin typeface="Roboto" panose="02000000000000000000" pitchFamily="2" charset="0"/>
                <a:ea typeface="Roboto" panose="02000000000000000000" pitchFamily="2" charset="0"/>
                <a:cs typeface="Roboto" panose="02000000000000000000" pitchFamily="2" charset="0"/>
              </a:rPr>
              <a:t>Priority of Debts: A Waterfall Mechanism under PIA, 1920</a:t>
            </a:r>
            <a:endParaRPr lang="en-US" sz="2000" b="1">
              <a:latin typeface="Roboto" panose="02000000000000000000" pitchFamily="2" charset="0"/>
              <a:ea typeface="Roboto" panose="02000000000000000000" pitchFamily="2" charset="0"/>
              <a:cs typeface="Roboto" panose="02000000000000000000" pitchFamily="2" charset="0"/>
            </a:endParaRPr>
          </a:p>
          <a:p>
            <a:pPr marL="285750" indent="-285750" algn="just">
              <a:lnSpc>
                <a:spcPct val="150000"/>
              </a:lnSpc>
              <a:buFont typeface="Wingdings" panose="05000000000000000000" pitchFamily="2" charset="2"/>
              <a:buChar char="q"/>
            </a:pPr>
            <a:r>
              <a:rPr lang="en-US" sz="2000" b="1">
                <a:solidFill>
                  <a:srgbClr val="F3F3F2"/>
                </a:solidFill>
                <a:latin typeface="Roboto" panose="02000000000000000000" pitchFamily="2" charset="0"/>
                <a:ea typeface="Roboto" panose="02000000000000000000" pitchFamily="2" charset="0"/>
                <a:cs typeface="Roboto" panose="02000000000000000000" pitchFamily="2" charset="0"/>
              </a:rPr>
              <a:t>Priority of Debts: A Waterfall Mechanism under IBC, 2016</a:t>
            </a:r>
          </a:p>
          <a:p>
            <a:pPr marL="285750" indent="-285750" algn="just">
              <a:lnSpc>
                <a:spcPct val="150000"/>
              </a:lnSpc>
              <a:buFont typeface="Wingdings" panose="05000000000000000000" pitchFamily="2" charset="2"/>
              <a:buChar char="q"/>
            </a:pPr>
            <a:r>
              <a:rPr lang="en-US" sz="2000" b="1">
                <a:solidFill>
                  <a:srgbClr val="F3F3F2"/>
                </a:solidFill>
                <a:latin typeface="Roboto" panose="02000000000000000000" pitchFamily="2" charset="0"/>
                <a:ea typeface="Roboto" panose="02000000000000000000" pitchFamily="2" charset="0"/>
                <a:cs typeface="Roboto" panose="02000000000000000000" pitchFamily="2" charset="0"/>
              </a:rPr>
              <a:t>Appeals and Appellate Jurisdiction</a:t>
            </a:r>
            <a:endParaRPr lang="en-US" sz="2000" b="1">
              <a:latin typeface="Roboto" panose="02000000000000000000" pitchFamily="2" charset="0"/>
              <a:ea typeface="Roboto" panose="02000000000000000000" pitchFamily="2" charset="0"/>
              <a:cs typeface="Roboto" panose="02000000000000000000" pitchFamily="2" charset="0"/>
            </a:endParaRPr>
          </a:p>
          <a:p>
            <a:pPr marL="285750" indent="-285750" algn="just">
              <a:lnSpc>
                <a:spcPct val="150000"/>
              </a:lnSpc>
              <a:buFont typeface="Wingdings" panose="05000000000000000000" pitchFamily="2" charset="2"/>
              <a:buChar char="q"/>
            </a:pPr>
            <a:r>
              <a:rPr lang="en-US" sz="2000" b="1">
                <a:solidFill>
                  <a:srgbClr val="F3F3F2"/>
                </a:solidFill>
                <a:latin typeface="Roboto" panose="02000000000000000000" pitchFamily="2" charset="0"/>
                <a:ea typeface="Roboto" panose="02000000000000000000" pitchFamily="2" charset="0"/>
                <a:cs typeface="Roboto" panose="02000000000000000000" pitchFamily="2" charset="0"/>
              </a:rPr>
              <a:t>FAQs</a:t>
            </a:r>
          </a:p>
        </p:txBody>
      </p:sp>
      <p:sp>
        <p:nvSpPr>
          <p:cNvPr id="9" name="Shape 1">
            <a:extLst>
              <a:ext uri="{FF2B5EF4-FFF2-40B4-BE49-F238E27FC236}">
                <a16:creationId xmlns:a16="http://schemas.microsoft.com/office/drawing/2014/main" id="{4357ED83-5849-38C7-291F-6444DAFFDAFB}"/>
              </a:ext>
            </a:extLst>
          </p:cNvPr>
          <p:cNvSpPr/>
          <p:nvPr/>
        </p:nvSpPr>
        <p:spPr>
          <a:xfrm>
            <a:off x="7343685" y="2000417"/>
            <a:ext cx="15240" cy="4709749"/>
          </a:xfrm>
          <a:prstGeom prst="roundRect">
            <a:avLst>
              <a:gd name="adj" fmla="val 126336"/>
            </a:avLst>
          </a:prstGeom>
          <a:solidFill>
            <a:schemeClr val="bg1"/>
          </a:solidFill>
          <a:ln/>
        </p:spPr>
        <p:txBody>
          <a:bodyPr/>
          <a:lstStyle/>
          <a:p>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5169"/>
          </a:xfrm>
          <a:prstGeom prst="rect">
            <a:avLst/>
          </a:prstGeom>
        </p:spPr>
      </p:pic>
      <p:sp>
        <p:nvSpPr>
          <p:cNvPr id="3" name="Text 0"/>
          <p:cNvSpPr/>
          <p:nvPr/>
        </p:nvSpPr>
        <p:spPr>
          <a:xfrm>
            <a:off x="670151" y="2960370"/>
            <a:ext cx="12596465" cy="576263"/>
          </a:xfrm>
          <a:prstGeom prst="rect">
            <a:avLst/>
          </a:prstGeom>
          <a:noFill/>
          <a:ln/>
        </p:spPr>
        <p:txBody>
          <a:bodyPr wrap="none" lIns="0" tIns="0" rIns="0" bIns="0" rtlCol="0" anchor="t"/>
          <a:lstStyle/>
          <a:p>
            <a:pPr marL="0" indent="0">
              <a:lnSpc>
                <a:spcPts val="4500"/>
              </a:lnSpc>
              <a:buNone/>
            </a:pPr>
            <a:r>
              <a:rPr lang="en-US" sz="3600">
                <a:solidFill>
                  <a:srgbClr val="F3F3F2"/>
                </a:solidFill>
                <a:latin typeface="IBM Plex Sans Medium" pitchFamily="34" charset="0"/>
                <a:ea typeface="IBM Plex Sans Medium" pitchFamily="34" charset="-122"/>
                <a:cs typeface="IBM Plex Sans Medium" pitchFamily="34" charset="-120"/>
              </a:rPr>
              <a:t>Priority of Debts: A Waterfall Mechanism under PIA, 1920</a:t>
            </a:r>
            <a:endParaRPr lang="en-US" sz="3600"/>
          </a:p>
        </p:txBody>
      </p:sp>
      <p:pic>
        <p:nvPicPr>
          <p:cNvPr id="4" name="Image 1" descr="preencoded.png"/>
          <p:cNvPicPr>
            <a:picLocks noChangeAspect="1"/>
          </p:cNvPicPr>
          <p:nvPr/>
        </p:nvPicPr>
        <p:blipFill>
          <a:blip r:embed="rId4"/>
          <a:stretch>
            <a:fillRect/>
          </a:stretch>
        </p:blipFill>
        <p:spPr>
          <a:xfrm>
            <a:off x="2879765" y="3813215"/>
            <a:ext cx="2200989" cy="1055489"/>
          </a:xfrm>
          <a:prstGeom prst="rect">
            <a:avLst/>
          </a:prstGeom>
        </p:spPr>
      </p:pic>
      <p:sp>
        <p:nvSpPr>
          <p:cNvPr id="5" name="Text 1"/>
          <p:cNvSpPr/>
          <p:nvPr/>
        </p:nvSpPr>
        <p:spPr>
          <a:xfrm>
            <a:off x="3910965" y="4287203"/>
            <a:ext cx="138351" cy="368737"/>
          </a:xfrm>
          <a:prstGeom prst="rect">
            <a:avLst/>
          </a:prstGeom>
          <a:noFill/>
          <a:ln/>
        </p:spPr>
        <p:txBody>
          <a:bodyPr wrap="none" lIns="0" tIns="0" rIns="0" bIns="0" rtlCol="0" anchor="t"/>
          <a:lstStyle/>
          <a:p>
            <a:pPr marL="0" indent="0" algn="ctr">
              <a:lnSpc>
                <a:spcPts val="2900"/>
              </a:lnSpc>
              <a:buNone/>
            </a:pPr>
            <a:r>
              <a:rPr lang="en-US" sz="1800">
                <a:solidFill>
                  <a:srgbClr val="000000"/>
                </a:solidFill>
                <a:latin typeface="IBM Plex Sans Medium" pitchFamily="34" charset="0"/>
                <a:ea typeface="IBM Plex Sans Medium" pitchFamily="34" charset="-122"/>
                <a:cs typeface="IBM Plex Sans Medium" pitchFamily="34" charset="-120"/>
              </a:rPr>
              <a:t>1</a:t>
            </a:r>
            <a:endParaRPr lang="en-US" sz="1800"/>
          </a:p>
        </p:txBody>
      </p:sp>
      <p:sp>
        <p:nvSpPr>
          <p:cNvPr id="6" name="Text 2"/>
          <p:cNvSpPr/>
          <p:nvPr/>
        </p:nvSpPr>
        <p:spPr>
          <a:xfrm>
            <a:off x="5265063" y="4196834"/>
            <a:ext cx="2633305" cy="288131"/>
          </a:xfrm>
          <a:prstGeom prst="rect">
            <a:avLst/>
          </a:prstGeom>
          <a:noFill/>
          <a:ln/>
        </p:spPr>
        <p:txBody>
          <a:bodyPr wrap="none" lIns="0" tIns="0" rIns="0" bIns="0" rtlCol="0" anchor="t"/>
          <a:lstStyle/>
          <a:p>
            <a:pPr marL="0" indent="0" algn="l">
              <a:lnSpc>
                <a:spcPts val="2250"/>
              </a:lnSpc>
              <a:buNone/>
            </a:pPr>
            <a:r>
              <a:rPr lang="en-US" sz="1800">
                <a:solidFill>
                  <a:srgbClr val="D4D4D1"/>
                </a:solidFill>
                <a:latin typeface="IBM Plex Sans Medium" pitchFamily="34" charset="0"/>
                <a:ea typeface="IBM Plex Sans Medium" pitchFamily="34" charset="-122"/>
                <a:cs typeface="IBM Plex Sans Medium" pitchFamily="34" charset="-120"/>
              </a:rPr>
              <a:t>Administration Expenses</a:t>
            </a:r>
            <a:endParaRPr lang="en-US" sz="1800"/>
          </a:p>
        </p:txBody>
      </p:sp>
      <p:sp>
        <p:nvSpPr>
          <p:cNvPr id="7" name="Shape 3"/>
          <p:cNvSpPr/>
          <p:nvPr/>
        </p:nvSpPr>
        <p:spPr>
          <a:xfrm>
            <a:off x="5126831" y="4882158"/>
            <a:ext cx="8812054" cy="11430"/>
          </a:xfrm>
          <a:prstGeom prst="roundRect">
            <a:avLst>
              <a:gd name="adj" fmla="val 242015"/>
            </a:avLst>
          </a:prstGeom>
          <a:solidFill>
            <a:srgbClr val="FFD1A7"/>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779150" y="4924437"/>
            <a:ext cx="4401979" cy="1055489"/>
          </a:xfrm>
          <a:prstGeom prst="rect">
            <a:avLst/>
          </a:prstGeom>
        </p:spPr>
      </p:pic>
      <p:sp>
        <p:nvSpPr>
          <p:cNvPr id="9" name="Text 4"/>
          <p:cNvSpPr/>
          <p:nvPr/>
        </p:nvSpPr>
        <p:spPr>
          <a:xfrm>
            <a:off x="3911084" y="5258157"/>
            <a:ext cx="138351" cy="368737"/>
          </a:xfrm>
          <a:prstGeom prst="rect">
            <a:avLst/>
          </a:prstGeom>
          <a:noFill/>
          <a:ln/>
        </p:spPr>
        <p:txBody>
          <a:bodyPr wrap="none" lIns="0" tIns="0" rIns="0" bIns="0" rtlCol="0" anchor="t"/>
          <a:lstStyle/>
          <a:p>
            <a:pPr marL="0" indent="0" algn="ctr">
              <a:lnSpc>
                <a:spcPts val="2900"/>
              </a:lnSpc>
              <a:buNone/>
            </a:pPr>
            <a:r>
              <a:rPr lang="en-US" sz="1800">
                <a:solidFill>
                  <a:srgbClr val="000000"/>
                </a:solidFill>
                <a:latin typeface="IBM Plex Sans Medium" pitchFamily="34" charset="0"/>
                <a:ea typeface="IBM Plex Sans Medium" pitchFamily="34" charset="-122"/>
                <a:cs typeface="IBM Plex Sans Medium" pitchFamily="34" charset="-120"/>
              </a:rPr>
              <a:t>2*</a:t>
            </a:r>
            <a:endParaRPr lang="en-US" sz="1800"/>
          </a:p>
        </p:txBody>
      </p:sp>
      <p:sp>
        <p:nvSpPr>
          <p:cNvPr id="10" name="Text 5"/>
          <p:cNvSpPr/>
          <p:nvPr/>
        </p:nvSpPr>
        <p:spPr>
          <a:xfrm>
            <a:off x="6365558" y="5099090"/>
            <a:ext cx="4003953" cy="288131"/>
          </a:xfrm>
          <a:prstGeom prst="rect">
            <a:avLst/>
          </a:prstGeom>
          <a:noFill/>
          <a:ln/>
        </p:spPr>
        <p:txBody>
          <a:bodyPr wrap="none" lIns="0" tIns="0" rIns="0" bIns="0" rtlCol="0" anchor="t"/>
          <a:lstStyle/>
          <a:p>
            <a:pPr marL="0" indent="0" algn="l">
              <a:lnSpc>
                <a:spcPts val="2250"/>
              </a:lnSpc>
              <a:buNone/>
            </a:pPr>
            <a:r>
              <a:rPr lang="en-US" sz="1800">
                <a:solidFill>
                  <a:srgbClr val="D4D4D1"/>
                </a:solidFill>
                <a:latin typeface="IBM Plex Sans Medium" pitchFamily="34" charset="0"/>
                <a:ea typeface="IBM Plex Sans Medium" pitchFamily="34" charset="-122"/>
                <a:cs typeface="IBM Plex Sans Medium" pitchFamily="34" charset="-120"/>
              </a:rPr>
              <a:t>A. Government/Local Authority Debts </a:t>
            </a:r>
            <a:endParaRPr lang="en-US" sz="1800"/>
          </a:p>
        </p:txBody>
      </p:sp>
      <p:sp>
        <p:nvSpPr>
          <p:cNvPr id="11" name="Text 6"/>
          <p:cNvSpPr/>
          <p:nvPr/>
        </p:nvSpPr>
        <p:spPr>
          <a:xfrm>
            <a:off x="6365558" y="5497830"/>
            <a:ext cx="2305169" cy="288131"/>
          </a:xfrm>
          <a:prstGeom prst="rect">
            <a:avLst/>
          </a:prstGeom>
          <a:noFill/>
          <a:ln/>
        </p:spPr>
        <p:txBody>
          <a:bodyPr wrap="none" lIns="0" tIns="0" rIns="0" bIns="0" rtlCol="0" anchor="t"/>
          <a:lstStyle/>
          <a:p>
            <a:pPr marL="0" indent="0" algn="l">
              <a:lnSpc>
                <a:spcPts val="2250"/>
              </a:lnSpc>
              <a:buNone/>
            </a:pPr>
            <a:r>
              <a:rPr lang="en-US" sz="1800">
                <a:solidFill>
                  <a:srgbClr val="D4D4D1"/>
                </a:solidFill>
                <a:latin typeface="IBM Plex Sans Medium" pitchFamily="34" charset="0"/>
                <a:ea typeface="IBM Plex Sans Medium" pitchFamily="34" charset="-122"/>
                <a:cs typeface="IBM Plex Sans Medium" pitchFamily="34" charset="-120"/>
              </a:rPr>
              <a:t>B. Salary &amp; Wages</a:t>
            </a:r>
            <a:endParaRPr lang="en-US" sz="1800"/>
          </a:p>
        </p:txBody>
      </p:sp>
      <p:sp>
        <p:nvSpPr>
          <p:cNvPr id="12" name="Shape 7"/>
          <p:cNvSpPr/>
          <p:nvPr/>
        </p:nvSpPr>
        <p:spPr>
          <a:xfrm>
            <a:off x="6227326" y="5983724"/>
            <a:ext cx="7711559" cy="11430"/>
          </a:xfrm>
          <a:prstGeom prst="roundRect">
            <a:avLst>
              <a:gd name="adj" fmla="val 242015"/>
            </a:avLst>
          </a:prstGeom>
          <a:solidFill>
            <a:srgbClr val="FFBC8F"/>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78775" y="6016347"/>
            <a:ext cx="6602968" cy="1055489"/>
          </a:xfrm>
          <a:prstGeom prst="rect">
            <a:avLst/>
          </a:prstGeom>
        </p:spPr>
      </p:pic>
      <p:sp>
        <p:nvSpPr>
          <p:cNvPr id="14" name="Text 8"/>
          <p:cNvSpPr/>
          <p:nvPr/>
        </p:nvSpPr>
        <p:spPr>
          <a:xfrm>
            <a:off x="3910965" y="6359723"/>
            <a:ext cx="138351" cy="368737"/>
          </a:xfrm>
          <a:prstGeom prst="rect">
            <a:avLst/>
          </a:prstGeom>
          <a:noFill/>
          <a:ln/>
        </p:spPr>
        <p:txBody>
          <a:bodyPr wrap="none" lIns="0" tIns="0" rIns="0" bIns="0" rtlCol="0" anchor="t"/>
          <a:lstStyle/>
          <a:p>
            <a:pPr marL="0" indent="0" algn="ctr">
              <a:lnSpc>
                <a:spcPts val="2900"/>
              </a:lnSpc>
              <a:buNone/>
            </a:pPr>
            <a:r>
              <a:rPr lang="en-US" sz="1800">
                <a:solidFill>
                  <a:srgbClr val="000000"/>
                </a:solidFill>
                <a:latin typeface="IBM Plex Sans Medium" pitchFamily="34" charset="0"/>
                <a:ea typeface="IBM Plex Sans Medium" pitchFamily="34" charset="-122"/>
                <a:cs typeface="IBM Plex Sans Medium" pitchFamily="34" charset="-120"/>
              </a:rPr>
              <a:t>3</a:t>
            </a:r>
            <a:endParaRPr lang="en-US" sz="1800"/>
          </a:p>
        </p:txBody>
      </p:sp>
      <p:sp>
        <p:nvSpPr>
          <p:cNvPr id="15" name="Text 9"/>
          <p:cNvSpPr/>
          <p:nvPr/>
        </p:nvSpPr>
        <p:spPr>
          <a:xfrm>
            <a:off x="7466052" y="6399967"/>
            <a:ext cx="3509724" cy="288131"/>
          </a:xfrm>
          <a:prstGeom prst="rect">
            <a:avLst/>
          </a:prstGeom>
          <a:noFill/>
          <a:ln/>
        </p:spPr>
        <p:txBody>
          <a:bodyPr wrap="none" lIns="0" tIns="0" rIns="0" bIns="0" rtlCol="0" anchor="t"/>
          <a:lstStyle/>
          <a:p>
            <a:pPr marL="0" indent="0" algn="l">
              <a:lnSpc>
                <a:spcPts val="2250"/>
              </a:lnSpc>
              <a:buNone/>
            </a:pPr>
            <a:r>
              <a:rPr lang="en-US" sz="1800">
                <a:solidFill>
                  <a:srgbClr val="D4D4D1"/>
                </a:solidFill>
                <a:latin typeface="IBM Plex Sans Medium" pitchFamily="34" charset="0"/>
                <a:ea typeface="IBM Plex Sans Medium" pitchFamily="34" charset="-122"/>
                <a:cs typeface="IBM Plex Sans Medium" pitchFamily="34" charset="-120"/>
              </a:rPr>
              <a:t>All debts in Schedule of Creditors</a:t>
            </a:r>
            <a:endParaRPr lang="en-US" sz="1800"/>
          </a:p>
        </p:txBody>
      </p:sp>
      <p:sp>
        <p:nvSpPr>
          <p:cNvPr id="16" name="Text 10"/>
          <p:cNvSpPr/>
          <p:nvPr/>
        </p:nvSpPr>
        <p:spPr>
          <a:xfrm>
            <a:off x="645438" y="7279243"/>
            <a:ext cx="13339524" cy="295037"/>
          </a:xfrm>
          <a:prstGeom prst="rect">
            <a:avLst/>
          </a:prstGeom>
          <a:noFill/>
          <a:ln/>
        </p:spPr>
        <p:txBody>
          <a:bodyPr wrap="none" lIns="0" tIns="0" rIns="0" bIns="0" rtlCol="0" anchor="t"/>
          <a:lstStyle/>
          <a:p>
            <a:pPr marL="0" indent="0">
              <a:lnSpc>
                <a:spcPts val="2300"/>
              </a:lnSpc>
              <a:buNone/>
            </a:pPr>
            <a:r>
              <a:rPr lang="en-US" sz="1450">
                <a:solidFill>
                  <a:srgbClr val="D4D4D1"/>
                </a:solidFill>
                <a:latin typeface="Roboto" pitchFamily="34" charset="0"/>
                <a:ea typeface="Roboto" pitchFamily="34" charset="-122"/>
                <a:cs typeface="Roboto" pitchFamily="34" charset="-120"/>
              </a:rPr>
              <a:t>*Debts mentioned in Level 2 (Government/local authority debts and wages) are of equal priority and will be paid in full unless the insolvent’s assets are insufficient.</a:t>
            </a:r>
            <a:endParaRPr lang="en-US" sz="1450"/>
          </a:p>
        </p:txBody>
      </p:sp>
      <p:pic>
        <p:nvPicPr>
          <p:cNvPr id="17" name="Picture 16" descr="A blue logo on a black background&#10;&#10;Description automatically generated">
            <a:extLst>
              <a:ext uri="{FF2B5EF4-FFF2-40B4-BE49-F238E27FC236}">
                <a16:creationId xmlns:a16="http://schemas.microsoft.com/office/drawing/2014/main" id="{3F88EA42-01E8-08D8-9AD9-34A7734DCE1C}"/>
              </a:ext>
            </a:extLst>
          </p:cNvPr>
          <p:cNvPicPr>
            <a:picLocks noChangeAspect="1"/>
          </p:cNvPicPr>
          <p:nvPr/>
        </p:nvPicPr>
        <p:blipFill>
          <a:blip r:embed="rId7"/>
          <a:stretch>
            <a:fillRect/>
          </a:stretch>
        </p:blipFill>
        <p:spPr>
          <a:xfrm>
            <a:off x="13524163" y="283"/>
            <a:ext cx="1106237" cy="1106237"/>
          </a:xfrm>
          <a:prstGeom prst="rect">
            <a:avLst/>
          </a:prstGeom>
        </p:spPr>
      </p:pic>
      <p:sp>
        <p:nvSpPr>
          <p:cNvPr id="19" name="TextBox 18">
            <a:extLst>
              <a:ext uri="{FF2B5EF4-FFF2-40B4-BE49-F238E27FC236}">
                <a16:creationId xmlns:a16="http://schemas.microsoft.com/office/drawing/2014/main" id="{10D093B3-C163-8022-5A21-EC1370956EC6}"/>
              </a:ext>
            </a:extLst>
          </p:cNvPr>
          <p:cNvSpPr txBox="1"/>
          <p:nvPr/>
        </p:nvSpPr>
        <p:spPr>
          <a:xfrm>
            <a:off x="12828068" y="7745120"/>
            <a:ext cx="1732758" cy="438912"/>
          </a:xfrm>
          <a:prstGeom prst="rect">
            <a:avLst/>
          </a:prstGeom>
          <a:solidFill>
            <a:srgbClr val="292929"/>
          </a:solidFill>
        </p:spPr>
        <p:txBody>
          <a:bodyPr wrap="square" rtlCol="0">
            <a:spAutoFit/>
          </a:bodyPr>
          <a:lstStyle/>
          <a:p>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C3E9B-CE1F-49A0-B823-F69CE396E293}"/>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2D40BD74-1662-4883-0300-8B523CBB9DCE}"/>
              </a:ext>
            </a:extLst>
          </p:cNvPr>
          <p:cNvPicPr>
            <a:picLocks noChangeAspect="1"/>
          </p:cNvPicPr>
          <p:nvPr/>
        </p:nvPicPr>
        <p:blipFill>
          <a:blip r:embed="rId3"/>
          <a:stretch>
            <a:fillRect/>
          </a:stretch>
        </p:blipFill>
        <p:spPr>
          <a:xfrm>
            <a:off x="0" y="1223296"/>
            <a:ext cx="14630400" cy="7006304"/>
          </a:xfrm>
          <a:prstGeom prst="rect">
            <a:avLst/>
          </a:prstGeom>
        </p:spPr>
      </p:pic>
      <p:sp>
        <p:nvSpPr>
          <p:cNvPr id="23" name="Text 0">
            <a:extLst>
              <a:ext uri="{FF2B5EF4-FFF2-40B4-BE49-F238E27FC236}">
                <a16:creationId xmlns:a16="http://schemas.microsoft.com/office/drawing/2014/main" id="{DCBFA7E5-55D6-048A-E4D0-EB62FADC0CD7}"/>
              </a:ext>
            </a:extLst>
          </p:cNvPr>
          <p:cNvSpPr/>
          <p:nvPr/>
        </p:nvSpPr>
        <p:spPr>
          <a:xfrm>
            <a:off x="237224" y="548595"/>
            <a:ext cx="12404178" cy="563906"/>
          </a:xfrm>
          <a:prstGeom prst="rect">
            <a:avLst/>
          </a:prstGeom>
          <a:noFill/>
          <a:ln/>
        </p:spPr>
        <p:txBody>
          <a:bodyPr wrap="none" lIns="0" tIns="0" rIns="0" bIns="0" rtlCol="0" anchor="t"/>
          <a:lstStyle/>
          <a:p>
            <a:pPr>
              <a:lnSpc>
                <a:spcPts val="4500"/>
              </a:lnSpc>
            </a:pPr>
            <a:r>
              <a:rPr lang="en-US" sz="3600">
                <a:solidFill>
                  <a:srgbClr val="F3F3F2"/>
                </a:solidFill>
                <a:latin typeface="IBM Plex Sans Medium"/>
                <a:ea typeface="IBM Plex Sans Medium" pitchFamily="34" charset="-122"/>
                <a:cs typeface="IBM Plex Sans Medium" pitchFamily="34" charset="-120"/>
              </a:rPr>
              <a:t>Priority of Debts: A Waterfall Mechanism under IBC , 2016</a:t>
            </a:r>
            <a:endParaRPr lang="en-US" sz="3600"/>
          </a:p>
        </p:txBody>
      </p:sp>
      <p:pic>
        <p:nvPicPr>
          <p:cNvPr id="24" name="Picture 23" descr="A blue logo on a black background&#10;&#10;Description automatically generated">
            <a:extLst>
              <a:ext uri="{FF2B5EF4-FFF2-40B4-BE49-F238E27FC236}">
                <a16:creationId xmlns:a16="http://schemas.microsoft.com/office/drawing/2014/main" id="{E5B18D77-0D89-9246-E1E9-3559422FB39D}"/>
              </a:ext>
            </a:extLst>
          </p:cNvPr>
          <p:cNvPicPr>
            <a:picLocks noChangeAspect="1"/>
          </p:cNvPicPr>
          <p:nvPr/>
        </p:nvPicPr>
        <p:blipFill>
          <a:blip r:embed="rId4"/>
          <a:stretch>
            <a:fillRect/>
          </a:stretch>
        </p:blipFill>
        <p:spPr>
          <a:xfrm>
            <a:off x="13524163" y="283"/>
            <a:ext cx="1106237" cy="1106237"/>
          </a:xfrm>
          <a:prstGeom prst="rect">
            <a:avLst/>
          </a:prstGeom>
        </p:spPr>
      </p:pic>
    </p:spTree>
    <p:extLst>
      <p:ext uri="{BB962C8B-B14F-4D97-AF65-F5344CB8AC3E}">
        <p14:creationId xmlns:p14="http://schemas.microsoft.com/office/powerpoint/2010/main" val="236904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t="12392"/>
          <a:stretch/>
        </p:blipFill>
        <p:spPr>
          <a:xfrm>
            <a:off x="-11289" y="-3"/>
            <a:ext cx="14630400" cy="2314607"/>
          </a:xfrm>
          <a:prstGeom prst="rect">
            <a:avLst/>
          </a:prstGeom>
        </p:spPr>
      </p:pic>
      <p:sp>
        <p:nvSpPr>
          <p:cNvPr id="3" name="Text 0"/>
          <p:cNvSpPr/>
          <p:nvPr/>
        </p:nvSpPr>
        <p:spPr>
          <a:xfrm>
            <a:off x="510005" y="2517075"/>
            <a:ext cx="8443079" cy="660440"/>
          </a:xfrm>
          <a:prstGeom prst="rect">
            <a:avLst/>
          </a:prstGeom>
          <a:noFill/>
          <a:ln/>
        </p:spPr>
        <p:txBody>
          <a:bodyPr wrap="none" lIns="0" tIns="0" rIns="0" bIns="0" rtlCol="0" anchor="t"/>
          <a:lstStyle/>
          <a:p>
            <a:pPr marL="0" indent="0">
              <a:lnSpc>
                <a:spcPts val="5200"/>
              </a:lnSpc>
              <a:buNone/>
            </a:pPr>
            <a:r>
              <a:rPr lang="en-US" sz="3500" b="1">
                <a:solidFill>
                  <a:srgbClr val="F3F3F2"/>
                </a:solidFill>
                <a:latin typeface="IBM Plex Sans Medium" pitchFamily="34" charset="0"/>
                <a:ea typeface="IBM Plex Sans Medium" pitchFamily="34" charset="-122"/>
                <a:cs typeface="IBM Plex Sans Medium" pitchFamily="34" charset="-120"/>
              </a:rPr>
              <a:t>Appeals and Appellate Jurisdiction</a:t>
            </a:r>
            <a:endParaRPr lang="en-US" sz="3500" b="1"/>
          </a:p>
        </p:txBody>
      </p:sp>
      <p:pic>
        <p:nvPicPr>
          <p:cNvPr id="4" name="Image 1" descr="preencoded.png"/>
          <p:cNvPicPr>
            <a:picLocks noChangeAspect="1"/>
          </p:cNvPicPr>
          <p:nvPr/>
        </p:nvPicPr>
        <p:blipFill>
          <a:blip r:embed="rId4"/>
          <a:stretch>
            <a:fillRect/>
          </a:stretch>
        </p:blipFill>
        <p:spPr>
          <a:xfrm>
            <a:off x="706169" y="4399715"/>
            <a:ext cx="1135151" cy="218935"/>
          </a:xfrm>
          <a:prstGeom prst="rect">
            <a:avLst/>
          </a:prstGeom>
        </p:spPr>
      </p:pic>
      <p:sp>
        <p:nvSpPr>
          <p:cNvPr id="6" name="Text 2"/>
          <p:cNvSpPr/>
          <p:nvPr/>
        </p:nvSpPr>
        <p:spPr>
          <a:xfrm>
            <a:off x="9298536" y="4289282"/>
            <a:ext cx="5146957" cy="676275"/>
          </a:xfrm>
          <a:prstGeom prst="rect">
            <a:avLst/>
          </a:prstGeom>
          <a:noFill/>
          <a:ln/>
        </p:spPr>
        <p:txBody>
          <a:bodyPr wrap="square" lIns="0" tIns="0" rIns="0" bIns="0" rtlCol="0" anchor="t"/>
          <a:lstStyle/>
          <a:p>
            <a:pPr algn="just">
              <a:lnSpc>
                <a:spcPts val="2650"/>
              </a:lnSpc>
            </a:pPr>
            <a:r>
              <a:rPr lang="en-US" sz="1550" b="1">
                <a:solidFill>
                  <a:schemeClr val="bg1"/>
                </a:solidFill>
                <a:latin typeface="Roboto" panose="02000000000000000000" pitchFamily="2" charset="0"/>
                <a:ea typeface="Roboto" panose="02000000000000000000" pitchFamily="2" charset="0"/>
                <a:cs typeface="Roboto" panose="02000000000000000000" pitchFamily="2" charset="0"/>
              </a:rPr>
              <a:t>Subordinate Court: </a:t>
            </a:r>
            <a:r>
              <a:rPr lang="en-US" sz="1550">
                <a:solidFill>
                  <a:schemeClr val="bg1"/>
                </a:solidFill>
                <a:latin typeface="Roboto" panose="02000000000000000000" pitchFamily="2" charset="0"/>
                <a:ea typeface="Roboto" panose="02000000000000000000" pitchFamily="2" charset="0"/>
                <a:cs typeface="Roboto" panose="02000000000000000000" pitchFamily="2" charset="0"/>
              </a:rPr>
              <a:t>Small Causes Court (Filing of First Petition)</a:t>
            </a:r>
          </a:p>
        </p:txBody>
      </p:sp>
      <p:pic>
        <p:nvPicPr>
          <p:cNvPr id="7" name="Image 2" descr="preencoded.png"/>
          <p:cNvPicPr>
            <a:picLocks noChangeAspect="1"/>
          </p:cNvPicPr>
          <p:nvPr/>
        </p:nvPicPr>
        <p:blipFill>
          <a:blip r:embed="rId5"/>
          <a:stretch>
            <a:fillRect/>
          </a:stretch>
        </p:blipFill>
        <p:spPr>
          <a:xfrm>
            <a:off x="650959" y="5199172"/>
            <a:ext cx="1159781" cy="223685"/>
          </a:xfrm>
          <a:prstGeom prst="rect">
            <a:avLst/>
          </a:prstGeom>
        </p:spPr>
      </p:pic>
      <p:sp>
        <p:nvSpPr>
          <p:cNvPr id="9" name="Text 4"/>
          <p:cNvSpPr/>
          <p:nvPr/>
        </p:nvSpPr>
        <p:spPr>
          <a:xfrm>
            <a:off x="9298536" y="5275383"/>
            <a:ext cx="3960971" cy="338138"/>
          </a:xfrm>
          <a:prstGeom prst="rect">
            <a:avLst/>
          </a:prstGeom>
          <a:noFill/>
          <a:ln/>
        </p:spPr>
        <p:txBody>
          <a:bodyPr wrap="none" lIns="0" tIns="0" rIns="0" bIns="0" rtlCol="0" anchor="t"/>
          <a:lstStyle/>
          <a:p>
            <a:pPr>
              <a:lnSpc>
                <a:spcPts val="2650"/>
              </a:lnSpc>
            </a:pPr>
            <a:r>
              <a:rPr lang="en-US" sz="1650">
                <a:solidFill>
                  <a:schemeClr val="bg1"/>
                </a:solidFill>
                <a:latin typeface="IBM Plex Sans Medium" pitchFamily="34" charset="0"/>
                <a:ea typeface="IBM Plex Sans Medium" pitchFamily="34" charset="-122"/>
                <a:cs typeface="IBM Plex Sans Medium" pitchFamily="34" charset="-120"/>
              </a:rPr>
              <a:t>District Court</a:t>
            </a:r>
            <a:r>
              <a:rPr lang="en-US" sz="1650">
                <a:solidFill>
                  <a:schemeClr val="bg1"/>
                </a:solidFill>
              </a:rPr>
              <a:t> : </a:t>
            </a:r>
            <a:r>
              <a:rPr lang="en-US" sz="1650">
                <a:solidFill>
                  <a:schemeClr val="bg1"/>
                </a:solidFill>
                <a:latin typeface="Roboto" pitchFamily="34" charset="0"/>
                <a:ea typeface="Roboto" pitchFamily="34" charset="-122"/>
                <a:cs typeface="Roboto" pitchFamily="34" charset="-120"/>
              </a:rPr>
              <a:t>Appeal within 30 days</a:t>
            </a:r>
            <a:endParaRPr lang="en-US" sz="1650">
              <a:solidFill>
                <a:schemeClr val="bg1"/>
              </a:solidFill>
            </a:endParaRPr>
          </a:p>
        </p:txBody>
      </p:sp>
      <p:pic>
        <p:nvPicPr>
          <p:cNvPr id="10" name="Image 3" descr="preencoded.png"/>
          <p:cNvPicPr>
            <a:picLocks noChangeAspect="1"/>
          </p:cNvPicPr>
          <p:nvPr/>
        </p:nvPicPr>
        <p:blipFill>
          <a:blip r:embed="rId6"/>
          <a:stretch>
            <a:fillRect/>
          </a:stretch>
        </p:blipFill>
        <p:spPr>
          <a:xfrm>
            <a:off x="627047" y="6876608"/>
            <a:ext cx="1171379" cy="225922"/>
          </a:xfrm>
          <a:prstGeom prst="rect">
            <a:avLst/>
          </a:prstGeom>
        </p:spPr>
      </p:pic>
      <p:sp>
        <p:nvSpPr>
          <p:cNvPr id="12" name="Text 6"/>
          <p:cNvSpPr/>
          <p:nvPr/>
        </p:nvSpPr>
        <p:spPr>
          <a:xfrm>
            <a:off x="9298536" y="6080822"/>
            <a:ext cx="3960971" cy="338138"/>
          </a:xfrm>
          <a:prstGeom prst="rect">
            <a:avLst/>
          </a:prstGeom>
          <a:noFill/>
          <a:ln/>
        </p:spPr>
        <p:txBody>
          <a:bodyPr wrap="none" lIns="0" tIns="0" rIns="0" bIns="0" rtlCol="0" anchor="t"/>
          <a:lstStyle/>
          <a:p>
            <a:pPr>
              <a:lnSpc>
                <a:spcPts val="2650"/>
              </a:lnSpc>
            </a:pPr>
            <a:r>
              <a:rPr lang="en-US" sz="1650">
                <a:solidFill>
                  <a:schemeClr val="bg1"/>
                </a:solidFill>
                <a:latin typeface="IBM Plex Sans Medium" pitchFamily="34" charset="0"/>
                <a:ea typeface="IBM Plex Sans Medium" pitchFamily="34" charset="-122"/>
                <a:cs typeface="IBM Plex Sans Medium" pitchFamily="34" charset="-120"/>
              </a:rPr>
              <a:t>High Court</a:t>
            </a:r>
            <a:r>
              <a:rPr lang="en-US" sz="1650">
                <a:solidFill>
                  <a:schemeClr val="bg1"/>
                </a:solidFill>
              </a:rPr>
              <a:t> : </a:t>
            </a:r>
            <a:r>
              <a:rPr lang="en-US" sz="1650">
                <a:solidFill>
                  <a:schemeClr val="bg1"/>
                </a:solidFill>
                <a:latin typeface="Roboto" pitchFamily="34" charset="0"/>
                <a:ea typeface="Roboto" pitchFamily="34" charset="-122"/>
                <a:cs typeface="Roboto" pitchFamily="34" charset="-120"/>
              </a:rPr>
              <a:t>Appeal within 90 days</a:t>
            </a:r>
            <a:endParaRPr lang="en-US" sz="1650">
              <a:solidFill>
                <a:schemeClr val="bg1"/>
              </a:solidFill>
            </a:endParaRPr>
          </a:p>
        </p:txBody>
      </p:sp>
      <p:pic>
        <p:nvPicPr>
          <p:cNvPr id="14" name="Picture 13" descr="A blue logo on a black background&#10;&#10;Description automatically generated">
            <a:extLst>
              <a:ext uri="{FF2B5EF4-FFF2-40B4-BE49-F238E27FC236}">
                <a16:creationId xmlns:a16="http://schemas.microsoft.com/office/drawing/2014/main" id="{BEB51C89-778E-A43F-03DA-9B8F483B9DC2}"/>
              </a:ext>
            </a:extLst>
          </p:cNvPr>
          <p:cNvPicPr>
            <a:picLocks noChangeAspect="1"/>
          </p:cNvPicPr>
          <p:nvPr/>
        </p:nvPicPr>
        <p:blipFill>
          <a:blip r:embed="rId7"/>
          <a:stretch>
            <a:fillRect/>
          </a:stretch>
        </p:blipFill>
        <p:spPr>
          <a:xfrm>
            <a:off x="13501585" y="22858"/>
            <a:ext cx="1106237" cy="1106237"/>
          </a:xfrm>
          <a:prstGeom prst="rect">
            <a:avLst/>
          </a:prstGeom>
        </p:spPr>
      </p:pic>
      <p:sp>
        <p:nvSpPr>
          <p:cNvPr id="16" name="TextBox 15">
            <a:extLst>
              <a:ext uri="{FF2B5EF4-FFF2-40B4-BE49-F238E27FC236}">
                <a16:creationId xmlns:a16="http://schemas.microsoft.com/office/drawing/2014/main" id="{2E4E2C0C-694C-2333-A38E-31CCD5E5FFA0}"/>
              </a:ext>
            </a:extLst>
          </p:cNvPr>
          <p:cNvSpPr txBox="1"/>
          <p:nvPr/>
        </p:nvSpPr>
        <p:spPr>
          <a:xfrm>
            <a:off x="12839357" y="7801557"/>
            <a:ext cx="1732758" cy="438912"/>
          </a:xfrm>
          <a:prstGeom prst="rect">
            <a:avLst/>
          </a:prstGeom>
          <a:solidFill>
            <a:srgbClr val="292929"/>
          </a:solidFill>
        </p:spPr>
        <p:txBody>
          <a:bodyPr wrap="square" rtlCol="0">
            <a:spAutoFit/>
          </a:bodyPr>
          <a:lstStyle/>
          <a:p>
            <a:endParaRPr lang="en-IN"/>
          </a:p>
        </p:txBody>
      </p:sp>
      <p:sp>
        <p:nvSpPr>
          <p:cNvPr id="19" name="Text 0">
            <a:extLst>
              <a:ext uri="{FF2B5EF4-FFF2-40B4-BE49-F238E27FC236}">
                <a16:creationId xmlns:a16="http://schemas.microsoft.com/office/drawing/2014/main" id="{CA6ECABE-108A-53CF-8228-007768FFFED4}"/>
              </a:ext>
            </a:extLst>
          </p:cNvPr>
          <p:cNvSpPr/>
          <p:nvPr/>
        </p:nvSpPr>
        <p:spPr>
          <a:xfrm>
            <a:off x="650959" y="3343781"/>
            <a:ext cx="6454890" cy="660440"/>
          </a:xfrm>
          <a:prstGeom prst="rect">
            <a:avLst/>
          </a:prstGeom>
          <a:noFill/>
          <a:ln/>
        </p:spPr>
        <p:txBody>
          <a:bodyPr wrap="none" lIns="0" tIns="0" rIns="0" bIns="0" rtlCol="0" anchor="t"/>
          <a:lstStyle/>
          <a:p>
            <a:pPr marL="0" indent="0">
              <a:lnSpc>
                <a:spcPts val="5200"/>
              </a:lnSpc>
              <a:buNone/>
            </a:pPr>
            <a:r>
              <a:rPr lang="en-US" sz="2000" b="1" i="1">
                <a:solidFill>
                  <a:srgbClr val="F3F3F2"/>
                </a:solidFill>
                <a:latin typeface="IBM Plex Sans Medium" pitchFamily="34" charset="0"/>
                <a:ea typeface="IBM Plex Sans Medium" pitchFamily="34" charset="-122"/>
                <a:cs typeface="IBM Plex Sans Medium" pitchFamily="34" charset="-120"/>
              </a:rPr>
              <a:t>Insolvency &amp; Bankruptcy Code , 2016</a:t>
            </a:r>
            <a:endParaRPr lang="en-US" sz="2000" b="1" i="1"/>
          </a:p>
        </p:txBody>
      </p:sp>
      <p:sp>
        <p:nvSpPr>
          <p:cNvPr id="22" name="Text 0">
            <a:extLst>
              <a:ext uri="{FF2B5EF4-FFF2-40B4-BE49-F238E27FC236}">
                <a16:creationId xmlns:a16="http://schemas.microsoft.com/office/drawing/2014/main" id="{F8D15D81-829F-C0AA-13C8-029EF3FD5228}"/>
              </a:ext>
            </a:extLst>
          </p:cNvPr>
          <p:cNvSpPr/>
          <p:nvPr/>
        </p:nvSpPr>
        <p:spPr>
          <a:xfrm>
            <a:off x="8065707" y="3378270"/>
            <a:ext cx="5336574" cy="660440"/>
          </a:xfrm>
          <a:prstGeom prst="rect">
            <a:avLst/>
          </a:prstGeom>
          <a:noFill/>
          <a:ln/>
        </p:spPr>
        <p:txBody>
          <a:bodyPr wrap="none" lIns="0" tIns="0" rIns="0" bIns="0" rtlCol="0" anchor="t"/>
          <a:lstStyle/>
          <a:p>
            <a:pPr marL="0" indent="0">
              <a:lnSpc>
                <a:spcPts val="5200"/>
              </a:lnSpc>
              <a:buNone/>
            </a:pPr>
            <a:r>
              <a:rPr lang="en-US" sz="2000" b="1" i="1">
                <a:solidFill>
                  <a:srgbClr val="F3F3F2"/>
                </a:solidFill>
                <a:latin typeface="IBM Plex Sans Medium" pitchFamily="34" charset="0"/>
              </a:rPr>
              <a:t>Provincial Insolvency Act , 1920</a:t>
            </a:r>
            <a:endParaRPr lang="en-US" sz="2000" b="1" i="1"/>
          </a:p>
        </p:txBody>
      </p:sp>
      <p:pic>
        <p:nvPicPr>
          <p:cNvPr id="23" name="Image 1" descr="preencoded.png">
            <a:extLst>
              <a:ext uri="{FF2B5EF4-FFF2-40B4-BE49-F238E27FC236}">
                <a16:creationId xmlns:a16="http://schemas.microsoft.com/office/drawing/2014/main" id="{12A278D1-7884-F8B5-1B25-EBF420BDEA2A}"/>
              </a:ext>
            </a:extLst>
          </p:cNvPr>
          <p:cNvPicPr>
            <a:picLocks noChangeAspect="1"/>
          </p:cNvPicPr>
          <p:nvPr/>
        </p:nvPicPr>
        <p:blipFill>
          <a:blip r:embed="rId4"/>
          <a:stretch>
            <a:fillRect/>
          </a:stretch>
        </p:blipFill>
        <p:spPr>
          <a:xfrm>
            <a:off x="8085391" y="4395358"/>
            <a:ext cx="1135151" cy="218935"/>
          </a:xfrm>
          <a:prstGeom prst="rect">
            <a:avLst/>
          </a:prstGeom>
        </p:spPr>
      </p:pic>
      <p:pic>
        <p:nvPicPr>
          <p:cNvPr id="24" name="Image 2" descr="preencoded.png">
            <a:extLst>
              <a:ext uri="{FF2B5EF4-FFF2-40B4-BE49-F238E27FC236}">
                <a16:creationId xmlns:a16="http://schemas.microsoft.com/office/drawing/2014/main" id="{0BAE24EF-9367-8084-6ACB-48487B788822}"/>
              </a:ext>
            </a:extLst>
          </p:cNvPr>
          <p:cNvPicPr>
            <a:picLocks noChangeAspect="1"/>
          </p:cNvPicPr>
          <p:nvPr/>
        </p:nvPicPr>
        <p:blipFill>
          <a:blip r:embed="rId5"/>
          <a:stretch>
            <a:fillRect/>
          </a:stretch>
        </p:blipFill>
        <p:spPr>
          <a:xfrm>
            <a:off x="8065707" y="5350678"/>
            <a:ext cx="1159781" cy="218936"/>
          </a:xfrm>
          <a:prstGeom prst="rect">
            <a:avLst/>
          </a:prstGeom>
        </p:spPr>
      </p:pic>
      <p:pic>
        <p:nvPicPr>
          <p:cNvPr id="25" name="Image 3" descr="preencoded.png">
            <a:extLst>
              <a:ext uri="{FF2B5EF4-FFF2-40B4-BE49-F238E27FC236}">
                <a16:creationId xmlns:a16="http://schemas.microsoft.com/office/drawing/2014/main" id="{3EDA09EF-B443-97B0-F7E0-49FA8422C094}"/>
              </a:ext>
            </a:extLst>
          </p:cNvPr>
          <p:cNvPicPr>
            <a:picLocks noChangeAspect="1"/>
          </p:cNvPicPr>
          <p:nvPr/>
        </p:nvPicPr>
        <p:blipFill>
          <a:blip r:embed="rId6"/>
          <a:stretch>
            <a:fillRect/>
          </a:stretch>
        </p:blipFill>
        <p:spPr>
          <a:xfrm>
            <a:off x="8037874" y="6193038"/>
            <a:ext cx="1171379" cy="225922"/>
          </a:xfrm>
          <a:prstGeom prst="rect">
            <a:avLst/>
          </a:prstGeom>
        </p:spPr>
      </p:pic>
      <p:sp>
        <p:nvSpPr>
          <p:cNvPr id="26" name="Shape 1">
            <a:extLst>
              <a:ext uri="{FF2B5EF4-FFF2-40B4-BE49-F238E27FC236}">
                <a16:creationId xmlns:a16="http://schemas.microsoft.com/office/drawing/2014/main" id="{CD31D702-9E45-8559-89AB-5DCC81B3E9FB}"/>
              </a:ext>
            </a:extLst>
          </p:cNvPr>
          <p:cNvSpPr/>
          <p:nvPr/>
        </p:nvSpPr>
        <p:spPr>
          <a:xfrm>
            <a:off x="7446238" y="3549666"/>
            <a:ext cx="15240" cy="4507040"/>
          </a:xfrm>
          <a:prstGeom prst="roundRect">
            <a:avLst>
              <a:gd name="adj" fmla="val 126336"/>
            </a:avLst>
          </a:prstGeom>
          <a:solidFill>
            <a:srgbClr val="61646A"/>
          </a:solidFill>
          <a:ln/>
        </p:spPr>
        <p:txBody>
          <a:bodyPr/>
          <a:lstStyle/>
          <a:p>
            <a:endParaRPr lang="en-US">
              <a:solidFill>
                <a:schemeClr val="bg1"/>
              </a:solidFill>
            </a:endParaRPr>
          </a:p>
        </p:txBody>
      </p:sp>
      <p:sp>
        <p:nvSpPr>
          <p:cNvPr id="28" name="TextBox 27">
            <a:extLst>
              <a:ext uri="{FF2B5EF4-FFF2-40B4-BE49-F238E27FC236}">
                <a16:creationId xmlns:a16="http://schemas.microsoft.com/office/drawing/2014/main" id="{E1794ECC-CA1A-B1A8-281C-6CE790D6DED9}"/>
              </a:ext>
            </a:extLst>
          </p:cNvPr>
          <p:cNvSpPr txBox="1"/>
          <p:nvPr/>
        </p:nvSpPr>
        <p:spPr>
          <a:xfrm>
            <a:off x="1945382" y="4369769"/>
            <a:ext cx="5169755" cy="330860"/>
          </a:xfrm>
          <a:prstGeom prst="rect">
            <a:avLst/>
          </a:prstGeom>
          <a:noFill/>
        </p:spPr>
        <p:txBody>
          <a:bodyPr wrap="square">
            <a:spAutoFit/>
          </a:bodyPr>
          <a:lstStyle>
            <a:defPPr>
              <a:defRPr lang="en-US"/>
            </a:defPPr>
            <a:lvl1pPr algn="just">
              <a:defRPr sz="155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b="1"/>
              <a:t>National Company Law Tribunal </a:t>
            </a:r>
            <a:r>
              <a:rPr lang="en-US"/>
              <a:t>: Adjudicating Authority</a:t>
            </a:r>
          </a:p>
        </p:txBody>
      </p:sp>
      <p:sp>
        <p:nvSpPr>
          <p:cNvPr id="29" name="TextBox 28">
            <a:extLst>
              <a:ext uri="{FF2B5EF4-FFF2-40B4-BE49-F238E27FC236}">
                <a16:creationId xmlns:a16="http://schemas.microsoft.com/office/drawing/2014/main" id="{3D3C3F5D-81FE-91BA-204A-99B89E3C51C4}"/>
              </a:ext>
            </a:extLst>
          </p:cNvPr>
          <p:cNvSpPr txBox="1"/>
          <p:nvPr/>
        </p:nvSpPr>
        <p:spPr>
          <a:xfrm>
            <a:off x="1859433" y="5061316"/>
            <a:ext cx="5169755" cy="1483740"/>
          </a:xfrm>
          <a:prstGeom prst="rect">
            <a:avLst/>
          </a:prstGeom>
          <a:noFill/>
        </p:spPr>
        <p:txBody>
          <a:bodyPr wrap="square">
            <a:spAutoFit/>
          </a:bodyPr>
          <a:lstStyle/>
          <a:p>
            <a:pPr algn="just">
              <a:lnSpc>
                <a:spcPct val="150000"/>
              </a:lnSpc>
              <a:spcAft>
                <a:spcPts val="115"/>
              </a:spcAft>
            </a:pPr>
            <a:r>
              <a:rPr lang="en-US" sz="1550" b="1">
                <a:solidFill>
                  <a:schemeClr val="bg1"/>
                </a:solidFill>
                <a:latin typeface="Roboto" panose="02000000000000000000" pitchFamily="2" charset="0"/>
                <a:ea typeface="Roboto" panose="02000000000000000000" pitchFamily="2" charset="0"/>
                <a:cs typeface="Roboto" panose="02000000000000000000" pitchFamily="2" charset="0"/>
              </a:rPr>
              <a:t>National Company Law Appellate Tribunal </a:t>
            </a:r>
            <a:r>
              <a:rPr lang="en-US" sz="1550">
                <a:solidFill>
                  <a:schemeClr val="bg1"/>
                </a:solidFill>
                <a:latin typeface="Roboto" panose="02000000000000000000" pitchFamily="2" charset="0"/>
                <a:ea typeface="Roboto" panose="02000000000000000000" pitchFamily="2" charset="0"/>
                <a:cs typeface="Roboto" panose="02000000000000000000" pitchFamily="2" charset="0"/>
              </a:rPr>
              <a:t>: an appeal must be filed within 30 days of the order being pronounced. The NCLAT may allow an extension of up to 15 days if there is sufficient cause for the delay.</a:t>
            </a:r>
          </a:p>
        </p:txBody>
      </p:sp>
      <p:sp>
        <p:nvSpPr>
          <p:cNvPr id="30" name="TextBox 29">
            <a:extLst>
              <a:ext uri="{FF2B5EF4-FFF2-40B4-BE49-F238E27FC236}">
                <a16:creationId xmlns:a16="http://schemas.microsoft.com/office/drawing/2014/main" id="{972450E4-5C21-E3B2-4042-424AF989983F}"/>
              </a:ext>
            </a:extLst>
          </p:cNvPr>
          <p:cNvSpPr txBox="1"/>
          <p:nvPr/>
        </p:nvSpPr>
        <p:spPr>
          <a:xfrm>
            <a:off x="1810740" y="6734583"/>
            <a:ext cx="5169755" cy="1483740"/>
          </a:xfrm>
          <a:prstGeom prst="rect">
            <a:avLst/>
          </a:prstGeom>
          <a:noFill/>
        </p:spPr>
        <p:txBody>
          <a:bodyPr wrap="square">
            <a:spAutoFit/>
          </a:bodyPr>
          <a:lstStyle/>
          <a:p>
            <a:pPr algn="just">
              <a:lnSpc>
                <a:spcPct val="150000"/>
              </a:lnSpc>
            </a:pPr>
            <a:r>
              <a:rPr lang="en-US" sz="1550">
                <a:solidFill>
                  <a:schemeClr val="bg1"/>
                </a:solidFill>
                <a:latin typeface="Roboto" panose="02000000000000000000" pitchFamily="2" charset="0"/>
                <a:ea typeface="Roboto" panose="02000000000000000000" pitchFamily="2" charset="0"/>
                <a:cs typeface="Roboto" panose="02000000000000000000" pitchFamily="2" charset="0"/>
              </a:rPr>
              <a:t>Supreme Court: an appeal must be filed within 30 days of the </a:t>
            </a:r>
            <a:r>
              <a:rPr lang="en-US" sz="1550" b="0" i="0">
                <a:solidFill>
                  <a:schemeClr val="bg1"/>
                </a:solidFill>
                <a:effectLst/>
                <a:latin typeface="Roboto" panose="02000000000000000000" pitchFamily="2" charset="0"/>
                <a:ea typeface="Roboto" panose="02000000000000000000" pitchFamily="2" charset="0"/>
                <a:cs typeface="Roboto" panose="02000000000000000000" pitchFamily="2" charset="0"/>
              </a:rPr>
              <a:t>date of receipt of such order</a:t>
            </a:r>
            <a:r>
              <a:rPr lang="en-US" sz="1550">
                <a:solidFill>
                  <a:schemeClr val="bg1"/>
                </a:solidFill>
                <a:latin typeface="Roboto" panose="02000000000000000000" pitchFamily="2" charset="0"/>
                <a:ea typeface="Roboto" panose="02000000000000000000" pitchFamily="2" charset="0"/>
                <a:cs typeface="Roboto" panose="02000000000000000000" pitchFamily="2" charset="0"/>
              </a:rPr>
              <a:t>. The SC may allow an extension of up to 15 days if there is sufficient cause for the delay.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7790-2AE5-B419-F5BD-BEBF1D0C09B9}"/>
            </a:ext>
          </a:extLst>
        </p:cNvPr>
        <p:cNvGrpSpPr/>
        <p:nvPr/>
      </p:nvGrpSpPr>
      <p:grpSpPr>
        <a:xfrm>
          <a:off x="0" y="0"/>
          <a:ext cx="0" cy="0"/>
          <a:chOff x="0" y="0"/>
          <a:chExt cx="0" cy="0"/>
        </a:xfrm>
      </p:grpSpPr>
      <p:pic>
        <p:nvPicPr>
          <p:cNvPr id="16" name="Picture 4" descr="A peek into India's personal bankruptcy law - Insolvency Tracker">
            <a:extLst>
              <a:ext uri="{FF2B5EF4-FFF2-40B4-BE49-F238E27FC236}">
                <a16:creationId xmlns:a16="http://schemas.microsoft.com/office/drawing/2014/main" id="{0F23D21D-ECCC-F9F7-EC40-B649AFE3342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14630400" cy="8229599"/>
          </a:xfrm>
          <a:prstGeom prst="rect">
            <a:avLst/>
          </a:prstGeom>
          <a:noFill/>
          <a:extLst>
            <a:ext uri="{909E8E84-426E-40DD-AFC4-6F175D3DCCD1}">
              <a14:hiddenFill xmlns:a14="http://schemas.microsoft.com/office/drawing/2010/main">
                <a:solidFill>
                  <a:srgbClr val="FFFFFF"/>
                </a:solidFill>
              </a14:hiddenFill>
            </a:ext>
          </a:extLst>
        </p:spPr>
      </p:pic>
      <p:sp>
        <p:nvSpPr>
          <p:cNvPr id="20" name="Shape 0">
            <a:extLst>
              <a:ext uri="{FF2B5EF4-FFF2-40B4-BE49-F238E27FC236}">
                <a16:creationId xmlns:a16="http://schemas.microsoft.com/office/drawing/2014/main" id="{80ED10C4-5BA2-3F42-5902-2515A9F964E7}"/>
              </a:ext>
            </a:extLst>
          </p:cNvPr>
          <p:cNvSpPr/>
          <p:nvPr/>
        </p:nvSpPr>
        <p:spPr>
          <a:xfrm>
            <a:off x="0" y="-13289"/>
            <a:ext cx="14630400" cy="8229599"/>
          </a:xfrm>
          <a:prstGeom prst="rect">
            <a:avLst/>
          </a:prstGeom>
          <a:solidFill>
            <a:srgbClr val="292C32">
              <a:alpha val="80000"/>
            </a:srgbClr>
          </a:solidFill>
          <a:ln/>
        </p:spPr>
        <p:txBody>
          <a:bodyPr/>
          <a:lstStyle/>
          <a:p>
            <a:endParaRPr lang="en-US" sz="2000"/>
          </a:p>
        </p:txBody>
      </p:sp>
      <p:sp>
        <p:nvSpPr>
          <p:cNvPr id="2" name="Text 0">
            <a:extLst>
              <a:ext uri="{FF2B5EF4-FFF2-40B4-BE49-F238E27FC236}">
                <a16:creationId xmlns:a16="http://schemas.microsoft.com/office/drawing/2014/main" id="{3679ACDC-A1F6-E184-7241-0F4CD2D5AA8E}"/>
              </a:ext>
            </a:extLst>
          </p:cNvPr>
          <p:cNvSpPr/>
          <p:nvPr/>
        </p:nvSpPr>
        <p:spPr>
          <a:xfrm>
            <a:off x="601879" y="247206"/>
            <a:ext cx="12330113" cy="708779"/>
          </a:xfrm>
          <a:prstGeom prst="rect">
            <a:avLst/>
          </a:prstGeom>
          <a:noFill/>
          <a:ln/>
        </p:spPr>
        <p:txBody>
          <a:bodyPr wrap="none" lIns="0" tIns="0" rIns="0" bIns="0" rtlCol="0" anchor="t"/>
          <a:lstStyle/>
          <a:p>
            <a:pPr marL="0" indent="0">
              <a:lnSpc>
                <a:spcPts val="5550"/>
              </a:lnSpc>
              <a:buNone/>
            </a:pPr>
            <a:r>
              <a:rPr lang="en-US" sz="3600" b="1">
                <a:solidFill>
                  <a:srgbClr val="F3F3F2"/>
                </a:solidFill>
                <a:latin typeface="IBM Plex Sans Medium" pitchFamily="34" charset="0"/>
                <a:ea typeface="IBM Plex Sans Medium" pitchFamily="34" charset="-122"/>
                <a:cs typeface="IBM Plex Sans Medium" pitchFamily="34" charset="-120"/>
              </a:rPr>
              <a:t>FAQs </a:t>
            </a:r>
            <a:endParaRPr lang="en-US" sz="3600" b="1"/>
          </a:p>
        </p:txBody>
      </p:sp>
      <p:pic>
        <p:nvPicPr>
          <p:cNvPr id="3" name="Image 0" descr="preencoded.png">
            <a:extLst>
              <a:ext uri="{FF2B5EF4-FFF2-40B4-BE49-F238E27FC236}">
                <a16:creationId xmlns:a16="http://schemas.microsoft.com/office/drawing/2014/main" id="{A69C0DD9-E76E-F134-BDAF-75F37EDBAEBE}"/>
              </a:ext>
            </a:extLst>
          </p:cNvPr>
          <p:cNvPicPr>
            <a:picLocks noChangeAspect="1"/>
          </p:cNvPicPr>
          <p:nvPr/>
        </p:nvPicPr>
        <p:blipFill>
          <a:blip r:embed="rId5"/>
          <a:stretch>
            <a:fillRect/>
          </a:stretch>
        </p:blipFill>
        <p:spPr>
          <a:xfrm>
            <a:off x="601879" y="1208888"/>
            <a:ext cx="1820745" cy="379957"/>
          </a:xfrm>
          <a:prstGeom prst="rect">
            <a:avLst/>
          </a:prstGeom>
        </p:spPr>
      </p:pic>
      <p:sp>
        <p:nvSpPr>
          <p:cNvPr id="4" name="Text 1">
            <a:extLst>
              <a:ext uri="{FF2B5EF4-FFF2-40B4-BE49-F238E27FC236}">
                <a16:creationId xmlns:a16="http://schemas.microsoft.com/office/drawing/2014/main" id="{35CEAB8E-34E3-7424-ADF5-9973939FB130}"/>
              </a:ext>
            </a:extLst>
          </p:cNvPr>
          <p:cNvSpPr/>
          <p:nvPr/>
        </p:nvSpPr>
        <p:spPr>
          <a:xfrm>
            <a:off x="1020604" y="3518059"/>
            <a:ext cx="3893939" cy="708660"/>
          </a:xfrm>
          <a:prstGeom prst="rect">
            <a:avLst/>
          </a:prstGeom>
          <a:noFill/>
          <a:ln/>
        </p:spPr>
        <p:txBody>
          <a:bodyPr wrap="square" lIns="0" tIns="0" rIns="0" bIns="0" rtlCol="0" anchor="t"/>
          <a:lstStyle/>
          <a:p>
            <a:pPr marL="0" indent="0" algn="l">
              <a:lnSpc>
                <a:spcPts val="2750"/>
              </a:lnSpc>
              <a:buNone/>
            </a:pPr>
            <a:endParaRPr lang="en-US" sz="2200" i="1"/>
          </a:p>
        </p:txBody>
      </p:sp>
      <p:sp>
        <p:nvSpPr>
          <p:cNvPr id="5" name="Text 2">
            <a:extLst>
              <a:ext uri="{FF2B5EF4-FFF2-40B4-BE49-F238E27FC236}">
                <a16:creationId xmlns:a16="http://schemas.microsoft.com/office/drawing/2014/main" id="{D4FE2ABB-9225-30CE-D743-216210273759}"/>
              </a:ext>
            </a:extLst>
          </p:cNvPr>
          <p:cNvSpPr/>
          <p:nvPr/>
        </p:nvSpPr>
        <p:spPr>
          <a:xfrm>
            <a:off x="2731461" y="3315695"/>
            <a:ext cx="11403183" cy="2278976"/>
          </a:xfrm>
          <a:prstGeom prst="rect">
            <a:avLst/>
          </a:prstGeom>
          <a:noFill/>
          <a:ln/>
        </p:spPr>
        <p:txBody>
          <a:bodyPr wrap="square" lIns="0" tIns="0" rIns="0" bIns="0" rtlCol="0" anchor="t"/>
          <a:lstStyle/>
          <a:p>
            <a:pPr>
              <a:lnSpc>
                <a:spcPts val="2850"/>
              </a:lnSpc>
            </a:pPr>
            <a:r>
              <a:rPr lang="en-US" sz="1650" b="1" i="1">
                <a:solidFill>
                  <a:schemeClr val="bg1"/>
                </a:solidFill>
                <a:latin typeface="Roboto" panose="02000000000000000000" pitchFamily="2" charset="0"/>
                <a:ea typeface="Roboto" panose="02000000000000000000" pitchFamily="2" charset="0"/>
                <a:cs typeface="Roboto" panose="02000000000000000000" pitchFamily="2" charset="0"/>
              </a:rPr>
              <a:t>What is the Jurisdiction under the Provincial Insolvency Act, 1920? </a:t>
            </a:r>
          </a:p>
          <a:p>
            <a:pPr>
              <a:lnSpc>
                <a:spcPts val="2850"/>
              </a:lnSpc>
            </a:pPr>
            <a:br>
              <a:rPr lang="en-US" sz="1650" b="1" i="1">
                <a:latin typeface="Roboto" panose="02000000000000000000" pitchFamily="2" charset="0"/>
                <a:ea typeface="Roboto" panose="02000000000000000000" pitchFamily="2" charset="0"/>
                <a:cs typeface="Roboto" panose="02000000000000000000" pitchFamily="2" charset="0"/>
              </a:rPr>
            </a:br>
            <a:r>
              <a:rPr lang="en-US" sz="1650">
                <a:solidFill>
                  <a:schemeClr val="bg1"/>
                </a:solidFill>
                <a:latin typeface="Roboto"/>
                <a:ea typeface="Roboto"/>
                <a:cs typeface="Roboto"/>
              </a:rPr>
              <a:t>The proper jurisdiction for an appeal under the Provincial Insolvency Act against orders passed by a Court subordinate to the District Court is the District Court in the first instance : </a:t>
            </a:r>
            <a:r>
              <a:rPr lang="en-US" sz="1650" b="1" i="1" err="1">
                <a:solidFill>
                  <a:schemeClr val="bg1"/>
                </a:solidFill>
                <a:latin typeface="Roboto"/>
                <a:ea typeface="Roboto"/>
                <a:cs typeface="Roboto"/>
              </a:rPr>
              <a:t>Kosuru</a:t>
            </a:r>
            <a:r>
              <a:rPr lang="en-US" sz="1650" b="1" i="1">
                <a:solidFill>
                  <a:schemeClr val="bg1"/>
                </a:solidFill>
                <a:latin typeface="Roboto"/>
                <a:ea typeface="Roboto"/>
                <a:cs typeface="Roboto"/>
              </a:rPr>
              <a:t> Krishna Kishore Babu v Sanaka </a:t>
            </a:r>
            <a:r>
              <a:rPr lang="en-US" sz="1650" b="1" i="1" err="1">
                <a:solidFill>
                  <a:schemeClr val="bg1"/>
                </a:solidFill>
                <a:latin typeface="Roboto"/>
                <a:ea typeface="Roboto"/>
                <a:cs typeface="Roboto"/>
              </a:rPr>
              <a:t>Subrahmanayam</a:t>
            </a:r>
            <a:r>
              <a:rPr lang="en-US" sz="1650" b="1" i="1">
                <a:solidFill>
                  <a:schemeClr val="bg1"/>
                </a:solidFill>
                <a:latin typeface="Roboto"/>
                <a:ea typeface="Roboto"/>
                <a:cs typeface="Roboto"/>
              </a:rPr>
              <a:t> (2024)</a:t>
            </a:r>
          </a:p>
          <a:p>
            <a:pPr>
              <a:lnSpc>
                <a:spcPts val="2850"/>
              </a:lnSpc>
            </a:pPr>
            <a:r>
              <a:rPr lang="en-US" sz="1650">
                <a:solidFill>
                  <a:schemeClr val="bg1"/>
                </a:solidFill>
                <a:latin typeface="Roboto"/>
                <a:ea typeface="Roboto"/>
                <a:cs typeface="Roboto"/>
              </a:rPr>
              <a:t>The Hon'ble High Court of Madras reiterated that the jurisdiction and applicability of pre-existing insolvency laws remain unchanged for individuals, i.e., District Courts : </a:t>
            </a:r>
            <a:r>
              <a:rPr lang="en-US" sz="1650" b="1" i="1">
                <a:solidFill>
                  <a:schemeClr val="bg1"/>
                </a:solidFill>
                <a:latin typeface="Roboto"/>
                <a:ea typeface="Roboto"/>
                <a:cs typeface="Roboto"/>
              </a:rPr>
              <a:t>Rohit Nath v KEB Hana Bank Ltd (2023)</a:t>
            </a:r>
          </a:p>
          <a:p>
            <a:pPr>
              <a:lnSpc>
                <a:spcPts val="2850"/>
              </a:lnSpc>
            </a:pPr>
            <a:br>
              <a:rPr lang="en-US" sz="1650" b="1" i="1">
                <a:solidFill>
                  <a:schemeClr val="bg1"/>
                </a:solidFill>
                <a:latin typeface="Roboto" panose="02000000000000000000" pitchFamily="2" charset="0"/>
                <a:ea typeface="Roboto" panose="02000000000000000000" pitchFamily="2" charset="0"/>
                <a:cs typeface="Roboto" panose="02000000000000000000" pitchFamily="2" charset="0"/>
              </a:rPr>
            </a:br>
            <a:endParaRPr lang="en-US" sz="1650"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 name="Image 1" descr="preencoded.png">
            <a:extLst>
              <a:ext uri="{FF2B5EF4-FFF2-40B4-BE49-F238E27FC236}">
                <a16:creationId xmlns:a16="http://schemas.microsoft.com/office/drawing/2014/main" id="{3D83E9CB-41D6-6EBB-9716-216C017DADBA}"/>
              </a:ext>
            </a:extLst>
          </p:cNvPr>
          <p:cNvPicPr>
            <a:picLocks noChangeAspect="1"/>
          </p:cNvPicPr>
          <p:nvPr/>
        </p:nvPicPr>
        <p:blipFill>
          <a:blip r:embed="rId6"/>
          <a:stretch>
            <a:fillRect/>
          </a:stretch>
        </p:blipFill>
        <p:spPr>
          <a:xfrm>
            <a:off x="601879" y="3376869"/>
            <a:ext cx="1843793" cy="384765"/>
          </a:xfrm>
          <a:prstGeom prst="rect">
            <a:avLst/>
          </a:prstGeom>
        </p:spPr>
      </p:pic>
      <p:pic>
        <p:nvPicPr>
          <p:cNvPr id="9" name="Image 2" descr="preencoded.png">
            <a:extLst>
              <a:ext uri="{FF2B5EF4-FFF2-40B4-BE49-F238E27FC236}">
                <a16:creationId xmlns:a16="http://schemas.microsoft.com/office/drawing/2014/main" id="{BA4B227E-543D-6754-376B-9BB3B675CC5D}"/>
              </a:ext>
            </a:extLst>
          </p:cNvPr>
          <p:cNvPicPr>
            <a:picLocks noChangeAspect="1"/>
          </p:cNvPicPr>
          <p:nvPr/>
        </p:nvPicPr>
        <p:blipFill>
          <a:blip r:embed="rId7"/>
          <a:stretch>
            <a:fillRect/>
          </a:stretch>
        </p:blipFill>
        <p:spPr>
          <a:xfrm>
            <a:off x="578831" y="6271914"/>
            <a:ext cx="1843793" cy="384765"/>
          </a:xfrm>
          <a:prstGeom prst="rect">
            <a:avLst/>
          </a:prstGeom>
        </p:spPr>
      </p:pic>
      <p:sp>
        <p:nvSpPr>
          <p:cNvPr id="11" name="Text 6">
            <a:extLst>
              <a:ext uri="{FF2B5EF4-FFF2-40B4-BE49-F238E27FC236}">
                <a16:creationId xmlns:a16="http://schemas.microsoft.com/office/drawing/2014/main" id="{7BDE6621-ADFC-9693-AB7B-ED6185D02775}"/>
              </a:ext>
            </a:extLst>
          </p:cNvPr>
          <p:cNvSpPr/>
          <p:nvPr/>
        </p:nvSpPr>
        <p:spPr>
          <a:xfrm>
            <a:off x="2731461" y="6315189"/>
            <a:ext cx="11120960" cy="1582708"/>
          </a:xfrm>
          <a:prstGeom prst="rect">
            <a:avLst/>
          </a:prstGeom>
          <a:noFill/>
          <a:ln/>
        </p:spPr>
        <p:txBody>
          <a:bodyPr wrap="square" lIns="0" tIns="0" rIns="0" bIns="0" rtlCol="0" anchor="t"/>
          <a:lstStyle/>
          <a:p>
            <a:pPr marL="0" indent="0" algn="l">
              <a:lnSpc>
                <a:spcPts val="2850"/>
              </a:lnSpc>
              <a:buNone/>
            </a:pPr>
            <a:r>
              <a:rPr lang="en-US" sz="1650" b="1" i="1">
                <a:solidFill>
                  <a:schemeClr val="bg1"/>
                </a:solidFill>
                <a:latin typeface="Roboto" panose="02000000000000000000" pitchFamily="2" charset="0"/>
                <a:ea typeface="Roboto" panose="02000000000000000000" pitchFamily="2" charset="0"/>
                <a:cs typeface="Roboto" panose="02000000000000000000" pitchFamily="2" charset="0"/>
              </a:rPr>
              <a:t>Is a petition under the Provincial Insolvency Act, 1920 maintainable?</a:t>
            </a:r>
          </a:p>
          <a:p>
            <a:pPr marL="0" indent="0" algn="l">
              <a:lnSpc>
                <a:spcPts val="2850"/>
              </a:lnSpc>
              <a:buNone/>
            </a:pPr>
            <a:endParaRPr lang="en-US" sz="1650" i="1">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ts val="2850"/>
              </a:lnSpc>
            </a:pPr>
            <a:r>
              <a:rPr lang="en-US" sz="1650">
                <a:solidFill>
                  <a:schemeClr val="bg1"/>
                </a:solidFill>
                <a:latin typeface="Roboto"/>
                <a:ea typeface="Roboto"/>
                <a:cs typeface="Roboto"/>
              </a:rPr>
              <a:t>Yes, such a petition is maintainable. A petition under Section 7 and 13 of the Act was filed by the petitioner, seeking himself to be adjudicated as an insolvent before the court of Insolvency Judge of Central District at Tis Hazari Courts, Delhi : </a:t>
            </a:r>
            <a:r>
              <a:rPr lang="en-US" sz="1650" b="1" i="1">
                <a:solidFill>
                  <a:schemeClr val="bg1"/>
                </a:solidFill>
                <a:latin typeface="Roboto"/>
                <a:ea typeface="Roboto"/>
                <a:cs typeface="Roboto"/>
              </a:rPr>
              <a:t>Shri Surya Paul v M/s Standard Chartered Bank &amp; Ors (2018)</a:t>
            </a:r>
          </a:p>
        </p:txBody>
      </p:sp>
      <p:pic>
        <p:nvPicPr>
          <p:cNvPr id="12" name="Picture 11" descr="A blue logo on a black background&#10;&#10;Description automatically generated">
            <a:extLst>
              <a:ext uri="{FF2B5EF4-FFF2-40B4-BE49-F238E27FC236}">
                <a16:creationId xmlns:a16="http://schemas.microsoft.com/office/drawing/2014/main" id="{C25BF011-BE00-1A37-EDC1-4708101CF8AD}"/>
              </a:ext>
            </a:extLst>
          </p:cNvPr>
          <p:cNvPicPr>
            <a:picLocks noChangeAspect="1"/>
          </p:cNvPicPr>
          <p:nvPr/>
        </p:nvPicPr>
        <p:blipFill>
          <a:blip r:embed="rId8"/>
          <a:stretch>
            <a:fillRect/>
          </a:stretch>
        </p:blipFill>
        <p:spPr>
          <a:xfrm>
            <a:off x="13524163" y="13286"/>
            <a:ext cx="1106237" cy="1106237"/>
          </a:xfrm>
          <a:prstGeom prst="rect">
            <a:avLst/>
          </a:prstGeom>
        </p:spPr>
      </p:pic>
      <p:sp>
        <p:nvSpPr>
          <p:cNvPr id="15" name="TextBox 14">
            <a:extLst>
              <a:ext uri="{FF2B5EF4-FFF2-40B4-BE49-F238E27FC236}">
                <a16:creationId xmlns:a16="http://schemas.microsoft.com/office/drawing/2014/main" id="{0520F60D-56C2-4AC1-CCA7-AC3C7C727FFF}"/>
              </a:ext>
            </a:extLst>
          </p:cNvPr>
          <p:cNvSpPr txBox="1"/>
          <p:nvPr/>
        </p:nvSpPr>
        <p:spPr>
          <a:xfrm>
            <a:off x="2717640" y="1122821"/>
            <a:ext cx="11359641" cy="1769240"/>
          </a:xfrm>
          <a:prstGeom prst="rect">
            <a:avLst/>
          </a:prstGeom>
          <a:noFill/>
          <a:ln/>
        </p:spPr>
        <p:txBody>
          <a:bodyPr wrap="square" lIns="0" tIns="0" rIns="0" bIns="0" rtlCol="0" anchor="t"/>
          <a:lstStyle>
            <a:defPPr>
              <a:defRPr lang="en-US"/>
            </a:defPPr>
            <a:lvl1pPr>
              <a:lnSpc>
                <a:spcPts val="2850"/>
              </a:lnSpc>
              <a:defRPr sz="1750" b="1" i="1">
                <a:solidFill>
                  <a:srgbClr val="D4D4D1"/>
                </a:solidFill>
                <a:latin typeface="Roboto" pitchFamily="34" charset="0"/>
                <a:ea typeface="Roboto" pitchFamily="34" charset="-122"/>
                <a:cs typeface="Roboto" pitchFamily="34" charset="-120"/>
              </a:defRPr>
            </a:lvl1pPr>
          </a:lstStyle>
          <a:p>
            <a:r>
              <a:rPr lang="en-IN" sz="1650">
                <a:solidFill>
                  <a:schemeClr val="bg1"/>
                </a:solidFill>
                <a:latin typeface="Roboto" panose="02000000000000000000" pitchFamily="2" charset="0"/>
                <a:ea typeface="Roboto" panose="02000000000000000000" pitchFamily="2" charset="0"/>
                <a:cs typeface="Roboto" panose="02000000000000000000" pitchFamily="2" charset="0"/>
              </a:rPr>
              <a:t>Whether the enactment of the IBC has rendered the Provincial Insolvency Act, 1920, inoperative?</a:t>
            </a:r>
          </a:p>
          <a:p>
            <a:endParaRPr lang="en-IN" sz="165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650" b="0" i="0">
                <a:solidFill>
                  <a:schemeClr val="bg1"/>
                </a:solidFill>
                <a:latin typeface="Roboto"/>
                <a:ea typeface="Roboto"/>
                <a:cs typeface="Roboto"/>
              </a:rPr>
              <a:t>No, the Provincial Insolvency Act, 1920 still remains in force. Part III of the IBC, which governs individual insolvency, has not been fully notified yet. The Ministry of Finance clarified that the Act continues to apply until the relevant provisions of the IBC are brought into force. : </a:t>
            </a:r>
            <a:r>
              <a:rPr lang="en-US" sz="1650">
                <a:solidFill>
                  <a:schemeClr val="bg1"/>
                </a:solidFill>
                <a:latin typeface="Roboto"/>
                <a:ea typeface="Roboto"/>
                <a:cs typeface="Roboto"/>
              </a:rPr>
              <a:t>State Bank Of India vs V. Ramakrishnan (2018)</a:t>
            </a:r>
          </a:p>
          <a:p>
            <a:endParaRPr lang="en-IN" sz="1650" i="0">
              <a:solidFill>
                <a:schemeClr val="bg1"/>
              </a:solidFill>
            </a:endParaRPr>
          </a:p>
        </p:txBody>
      </p:sp>
    </p:spTree>
    <p:extLst>
      <p:ext uri="{BB962C8B-B14F-4D97-AF65-F5344CB8AC3E}">
        <p14:creationId xmlns:p14="http://schemas.microsoft.com/office/powerpoint/2010/main" val="140999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36AF6-17EF-7F85-3DC7-C014323D091A}"/>
              </a:ext>
            </a:extLst>
          </p:cNvPr>
          <p:cNvSpPr txBox="1"/>
          <p:nvPr/>
        </p:nvSpPr>
        <p:spPr>
          <a:xfrm>
            <a:off x="2314223" y="1717752"/>
            <a:ext cx="10385777" cy="2862322"/>
          </a:xfrm>
          <a:prstGeom prst="rect">
            <a:avLst/>
          </a:prstGeom>
          <a:noFill/>
        </p:spPr>
        <p:txBody>
          <a:bodyPr wrap="square">
            <a:spAutoFit/>
          </a:bodyPr>
          <a:lstStyle/>
          <a:p>
            <a:pPr marL="0" indent="0" algn="ctr">
              <a:buNone/>
            </a:pPr>
            <a:r>
              <a:rPr lang="en-IN" b="1" i="1" kern="100" err="1">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Areness</a:t>
            </a:r>
            <a:r>
              <a:rPr lang="en-IN" b="1" i="1" kern="100">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 is a full-service law firm offering comprehensive insolvency and banking solutions. We provide expert advice on insolvency, corporate governance, and advisory services, aiming to drive policy improvements for more efficient insolvency proceedings. Our expertise spans advising creditors, corporate debtors, and insolvency professionals on all aspects of insolvency law, conducting due diligence on company affairs, debts, and assets, and guiding resolution applicants on statutory insolvency, pre-packaged insolvency, going concern sales, and liquidation sales. </a:t>
            </a:r>
          </a:p>
          <a:p>
            <a:pPr marL="0" indent="0" algn="ctr">
              <a:buNone/>
            </a:pPr>
            <a:endParaRPr lang="en-IN" b="1" i="1" kern="100">
              <a:solidFill>
                <a:schemeClr val="bg1"/>
              </a:solidFill>
              <a:latin typeface="IBM Plex Sans Medium" panose="020B0603050203000203" pitchFamily="34" charset="0"/>
              <a:ea typeface="Calibri" panose="020F0502020204030204" pitchFamily="34" charset="0"/>
              <a:cs typeface="Calibri" panose="020F0502020204030204" pitchFamily="34" charset="0"/>
            </a:endParaRPr>
          </a:p>
          <a:p>
            <a:pPr marL="0" indent="0" algn="ctr">
              <a:buNone/>
            </a:pPr>
            <a:endParaRPr lang="en-IN" b="1" i="1" kern="100">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indent="0" algn="ctr">
              <a:buNone/>
            </a:pPr>
            <a:endParaRPr lang="en-IN" b="1" i="1" kern="100">
              <a:solidFill>
                <a:schemeClr val="bg1"/>
              </a:solidFill>
              <a:latin typeface="IBM Plex Sans Medium" panose="020B0603050203000203" pitchFamily="34" charset="0"/>
              <a:ea typeface="Calibri" panose="020F0502020204030204" pitchFamily="34" charset="0"/>
              <a:cs typeface="Calibri" panose="020F0502020204030204" pitchFamily="34" charset="0"/>
            </a:endParaRPr>
          </a:p>
          <a:p>
            <a:pPr marL="0" indent="0" algn="ctr">
              <a:buNone/>
            </a:pPr>
            <a:endParaRPr lang="en-IN" b="1" i="1" kern="100">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5C020E55-C43D-597C-BD06-F7A21788D1FA}"/>
              </a:ext>
            </a:extLst>
          </p:cNvPr>
          <p:cNvSpPr>
            <a:spLocks noChangeArrowheads="1"/>
          </p:cNvSpPr>
          <p:nvPr/>
        </p:nvSpPr>
        <p:spPr bwMode="auto">
          <a:xfrm>
            <a:off x="5120366" y="4580074"/>
            <a:ext cx="4389668" cy="327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Connect with 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New Delhi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304, 1/52, North Avenue Road,</a:t>
            </a: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Punjabi Bagh West, New Delhi- 110026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5, Sardar Patel Marg, Diplomatic Enclave</a:t>
            </a: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Chanakyapuri, New Delhi-110021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Gurugram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301, Tower B, Global Business Park,</a:t>
            </a: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rPr>
              <a:t>MG Road, Gurugram</a:t>
            </a:r>
            <a:endParaRPr kumimoji="0" lang="en-US" altLang="en-US" sz="1400" b="1"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a:ln>
                <a:noFill/>
              </a:ln>
              <a:solidFill>
                <a:schemeClr val="bg1"/>
              </a:solidFill>
              <a:effectLst/>
              <a:latin typeface="IBM Plex Sans Medium" panose="020B0603050203000203" pitchFamily="34" charset="0"/>
              <a:ea typeface="Calibri" panose="020F0502020204030204" pitchFamily="34" charset="0"/>
              <a:cs typeface="Calibri" panose="020F0502020204030204" pitchFamily="34" charset="0"/>
            </a:endParaRPr>
          </a:p>
        </p:txBody>
      </p:sp>
      <p:pic>
        <p:nvPicPr>
          <p:cNvPr id="5" name="Picture 4" descr="A blue logo on a black background&#10;&#10;Description automatically generated">
            <a:extLst>
              <a:ext uri="{FF2B5EF4-FFF2-40B4-BE49-F238E27FC236}">
                <a16:creationId xmlns:a16="http://schemas.microsoft.com/office/drawing/2014/main" id="{C485C985-2070-2B67-8C69-AD86978EB890}"/>
              </a:ext>
            </a:extLst>
          </p:cNvPr>
          <p:cNvPicPr>
            <a:picLocks noChangeAspect="1"/>
          </p:cNvPicPr>
          <p:nvPr/>
        </p:nvPicPr>
        <p:blipFill>
          <a:blip r:embed="rId2"/>
          <a:stretch>
            <a:fillRect/>
          </a:stretch>
        </p:blipFill>
        <p:spPr>
          <a:xfrm>
            <a:off x="13524163" y="283"/>
            <a:ext cx="1106237" cy="1106237"/>
          </a:xfrm>
          <a:prstGeom prst="rect">
            <a:avLst/>
          </a:prstGeom>
        </p:spPr>
      </p:pic>
      <p:sp>
        <p:nvSpPr>
          <p:cNvPr id="8" name="TextBox 7">
            <a:extLst>
              <a:ext uri="{FF2B5EF4-FFF2-40B4-BE49-F238E27FC236}">
                <a16:creationId xmlns:a16="http://schemas.microsoft.com/office/drawing/2014/main" id="{128D8419-0B48-EB59-44BA-81DB7DC8E1EF}"/>
              </a:ext>
            </a:extLst>
          </p:cNvPr>
          <p:cNvSpPr txBox="1"/>
          <p:nvPr/>
        </p:nvSpPr>
        <p:spPr>
          <a:xfrm>
            <a:off x="12828068" y="7745120"/>
            <a:ext cx="1732758" cy="438912"/>
          </a:xfrm>
          <a:prstGeom prst="rect">
            <a:avLst/>
          </a:prstGeom>
          <a:solidFill>
            <a:srgbClr val="292929"/>
          </a:solidFill>
        </p:spPr>
        <p:txBody>
          <a:bodyPr wrap="square" rtlCol="0">
            <a:spAutoFit/>
          </a:bodyPr>
          <a:lstStyle/>
          <a:p>
            <a:endParaRPr lang="en-IN"/>
          </a:p>
        </p:txBody>
      </p:sp>
      <p:sp>
        <p:nvSpPr>
          <p:cNvPr id="6" name="TextBox 5">
            <a:extLst>
              <a:ext uri="{FF2B5EF4-FFF2-40B4-BE49-F238E27FC236}">
                <a16:creationId xmlns:a16="http://schemas.microsoft.com/office/drawing/2014/main" id="{BB787360-60A2-8E3E-FFB3-4CD568378A8A}"/>
              </a:ext>
            </a:extLst>
          </p:cNvPr>
          <p:cNvSpPr txBox="1"/>
          <p:nvPr/>
        </p:nvSpPr>
        <p:spPr>
          <a:xfrm>
            <a:off x="10018643" y="6892288"/>
            <a:ext cx="4711148" cy="1354794"/>
          </a:xfrm>
          <a:prstGeom prst="rect">
            <a:avLst/>
          </a:prstGeom>
          <a:noFill/>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i="1">
                <a:solidFill>
                  <a:schemeClr val="bg1"/>
                </a:solidFill>
                <a:latin typeface="IBM Plex Sans Medium"/>
                <a:ea typeface="Calibri"/>
                <a:cs typeface="Calibri"/>
              </a:rPr>
              <a:t>Created by :</a:t>
            </a:r>
          </a:p>
          <a:p>
            <a:pPr lvl="7" eaLnBrk="0" fontAlgn="base" hangingPunct="0">
              <a:lnSpc>
                <a:spcPct val="150000"/>
              </a:lnSpc>
              <a:spcBef>
                <a:spcPct val="0"/>
              </a:spcBef>
              <a:spcAft>
                <a:spcPct val="0"/>
              </a:spcAft>
            </a:pPr>
            <a:r>
              <a:rPr lang="en-US" altLang="en-US" sz="1200" i="1">
                <a:solidFill>
                  <a:schemeClr val="bg1"/>
                </a:solidFill>
                <a:latin typeface="IBM Plex Sans Medium"/>
                <a:ea typeface="Calibri"/>
                <a:cs typeface="Calibri"/>
              </a:rPr>
              <a:t>Pallavi Singh</a:t>
            </a:r>
          </a:p>
          <a:p>
            <a:pPr lvl="7" eaLnBrk="0" fontAlgn="base" hangingPunct="0">
              <a:lnSpc>
                <a:spcPct val="150000"/>
              </a:lnSpc>
              <a:spcBef>
                <a:spcPct val="0"/>
              </a:spcBef>
              <a:spcAft>
                <a:spcPct val="0"/>
              </a:spcAft>
            </a:pPr>
            <a:r>
              <a:rPr kumimoji="0" lang="en-US" altLang="en-US" sz="1200" i="1" u="none" strike="noStrike" cap="none" normalizeH="0" baseline="0">
                <a:ln>
                  <a:noFill/>
                </a:ln>
                <a:solidFill>
                  <a:schemeClr val="bg1"/>
                </a:solidFill>
                <a:effectLst/>
                <a:latin typeface="IBM Plex Sans Medium"/>
                <a:ea typeface="Calibri"/>
                <a:cs typeface="Calibri"/>
              </a:rPr>
              <a:t>Trainee Associate, </a:t>
            </a:r>
            <a:endParaRPr lang="en-US" altLang="en-US" sz="1200" i="1" u="none" strike="noStrike" cap="none" normalizeH="0" baseline="0">
              <a:ln>
                <a:noFill/>
              </a:ln>
              <a:solidFill>
                <a:schemeClr val="bg1"/>
              </a:solidFill>
              <a:effectLst/>
              <a:latin typeface="IBM Plex Sans Medium"/>
              <a:ea typeface="Calibri"/>
              <a:cs typeface="Calibri"/>
            </a:endParaRPr>
          </a:p>
          <a:p>
            <a:pPr lvl="7" eaLnBrk="0" fontAlgn="base" hangingPunct="0">
              <a:lnSpc>
                <a:spcPct val="150000"/>
              </a:lnSpc>
              <a:spcBef>
                <a:spcPct val="0"/>
              </a:spcBef>
              <a:spcAft>
                <a:spcPct val="0"/>
              </a:spcAft>
            </a:pPr>
            <a:r>
              <a:rPr lang="en-US" altLang="en-US" sz="1200" i="1">
                <a:solidFill>
                  <a:schemeClr val="bg1"/>
                </a:solidFill>
                <a:latin typeface="IBM Plex Sans Medium"/>
                <a:ea typeface="Calibri"/>
                <a:cs typeface="Calibri"/>
              </a:rPr>
              <a:t>IBC &amp; Banking</a:t>
            </a:r>
            <a:endParaRPr lang="en-US" altLang="en-US" sz="1200">
              <a:solidFill>
                <a:schemeClr val="bg1"/>
              </a:solidFill>
              <a:latin typeface="IBM Plex Sans Medium"/>
              <a:ea typeface="Calibri"/>
              <a:cs typeface="Calibri"/>
            </a:endParaRPr>
          </a:p>
          <a:p>
            <a:pPr lvl="7" eaLnBrk="0" fontAlgn="base" hangingPunct="0">
              <a:lnSpc>
                <a:spcPct val="150000"/>
              </a:lnSpc>
              <a:spcBef>
                <a:spcPct val="0"/>
              </a:spcBef>
              <a:spcAft>
                <a:spcPct val="0"/>
              </a:spcAft>
            </a:pPr>
            <a:r>
              <a:rPr kumimoji="0" lang="en-US" altLang="en-US" sz="1200" i="1" u="none" strike="noStrike" cap="none" normalizeH="0" baseline="0" err="1">
                <a:ln>
                  <a:noFill/>
                </a:ln>
                <a:solidFill>
                  <a:schemeClr val="bg1"/>
                </a:solidFill>
                <a:effectLst/>
                <a:latin typeface="IBM Plex Sans Medium"/>
                <a:ea typeface="Calibri"/>
                <a:cs typeface="Calibri"/>
              </a:rPr>
              <a:t>Areness</a:t>
            </a:r>
            <a:r>
              <a:rPr kumimoji="0" lang="en-US" altLang="en-US" sz="1200" i="1" u="none" strike="noStrike" cap="none" normalizeH="0" baseline="0">
                <a:ln>
                  <a:noFill/>
                </a:ln>
                <a:solidFill>
                  <a:schemeClr val="bg1"/>
                </a:solidFill>
                <a:effectLst/>
                <a:latin typeface="IBM Plex Sans Medium"/>
                <a:ea typeface="Calibri"/>
                <a:cs typeface="Calibri"/>
              </a:rPr>
              <a:t> Attorneys</a:t>
            </a:r>
            <a:endParaRPr lang="en-US" altLang="en-US" sz="1200" i="1" u="none" strike="noStrike" cap="none" normalizeH="0" baseline="0">
              <a:ln>
                <a:noFill/>
              </a:ln>
              <a:solidFill>
                <a:schemeClr val="bg1"/>
              </a:solidFill>
              <a:effectLst/>
              <a:latin typeface="IBM Plex Sans Medium"/>
              <a:ea typeface="Calibri"/>
              <a:cs typeface="Calibri"/>
            </a:endParaRPr>
          </a:p>
        </p:txBody>
      </p:sp>
    </p:spTree>
    <p:extLst>
      <p:ext uri="{BB962C8B-B14F-4D97-AF65-F5344CB8AC3E}">
        <p14:creationId xmlns:p14="http://schemas.microsoft.com/office/powerpoint/2010/main" val="153784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265A9-A40E-315E-0D03-DEF7050DD08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15CF704-1EBB-BB4E-36CA-D759AF65493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0"/>
            <a:ext cx="14630400" cy="8229600"/>
          </a:xfrm>
          <a:prstGeom prst="rect">
            <a:avLst/>
          </a:prstGeom>
        </p:spPr>
      </p:pic>
      <p:sp>
        <p:nvSpPr>
          <p:cNvPr id="3" name="Shape 0">
            <a:extLst>
              <a:ext uri="{FF2B5EF4-FFF2-40B4-BE49-F238E27FC236}">
                <a16:creationId xmlns:a16="http://schemas.microsoft.com/office/drawing/2014/main" id="{48D07964-518E-08AA-4C7D-2F74D1634CE1}"/>
              </a:ext>
            </a:extLst>
          </p:cNvPr>
          <p:cNvSpPr/>
          <p:nvPr/>
        </p:nvSpPr>
        <p:spPr>
          <a:xfrm>
            <a:off x="0" y="-13289"/>
            <a:ext cx="14630400" cy="8229599"/>
          </a:xfrm>
          <a:prstGeom prst="rect">
            <a:avLst/>
          </a:prstGeom>
          <a:solidFill>
            <a:srgbClr val="292C32">
              <a:alpha val="80000"/>
            </a:srgbClr>
          </a:solidFill>
          <a:ln/>
        </p:spPr>
        <p:txBody>
          <a:bodyPr/>
          <a:lstStyle/>
          <a:p>
            <a:endParaRPr lang="en-US" sz="2000"/>
          </a:p>
        </p:txBody>
      </p:sp>
      <p:sp>
        <p:nvSpPr>
          <p:cNvPr id="4" name="Text 1">
            <a:extLst>
              <a:ext uri="{FF2B5EF4-FFF2-40B4-BE49-F238E27FC236}">
                <a16:creationId xmlns:a16="http://schemas.microsoft.com/office/drawing/2014/main" id="{03137BA4-806A-91E3-8EB3-25DCD5F33166}"/>
              </a:ext>
            </a:extLst>
          </p:cNvPr>
          <p:cNvSpPr/>
          <p:nvPr/>
        </p:nvSpPr>
        <p:spPr>
          <a:xfrm>
            <a:off x="786421" y="542731"/>
            <a:ext cx="13042821" cy="695272"/>
          </a:xfrm>
          <a:prstGeom prst="rect">
            <a:avLst/>
          </a:prstGeom>
          <a:noFill/>
          <a:ln/>
        </p:spPr>
        <p:txBody>
          <a:bodyPr wrap="square" lIns="0" tIns="0" rIns="0" bIns="0" rtlCol="0" anchor="t"/>
          <a:lstStyle/>
          <a:p>
            <a:pPr marL="0" indent="0">
              <a:lnSpc>
                <a:spcPts val="5550"/>
              </a:lnSpc>
              <a:buNone/>
            </a:pPr>
            <a:r>
              <a:rPr lang="en-US" sz="3600">
                <a:solidFill>
                  <a:srgbClr val="F3F3F2"/>
                </a:solidFill>
                <a:latin typeface="IBM Plex Sans Medium" pitchFamily="34" charset="0"/>
                <a:ea typeface="IBM Plex Sans Medium" pitchFamily="34" charset="-122"/>
                <a:cs typeface="IBM Plex Sans Medium" pitchFamily="34" charset="-120"/>
              </a:rPr>
              <a:t>Historical Context: The Genesis of Insolvency Laws</a:t>
            </a:r>
            <a:endParaRPr lang="en-US" sz="3600"/>
          </a:p>
        </p:txBody>
      </p:sp>
      <p:sp>
        <p:nvSpPr>
          <p:cNvPr id="5" name="Shape 2">
            <a:extLst>
              <a:ext uri="{FF2B5EF4-FFF2-40B4-BE49-F238E27FC236}">
                <a16:creationId xmlns:a16="http://schemas.microsoft.com/office/drawing/2014/main" id="{0A811ED2-1F8B-D6EB-A4FE-6B8168E83A56}"/>
              </a:ext>
            </a:extLst>
          </p:cNvPr>
          <p:cNvSpPr/>
          <p:nvPr/>
        </p:nvSpPr>
        <p:spPr>
          <a:xfrm>
            <a:off x="726884" y="1688937"/>
            <a:ext cx="6351270" cy="226814"/>
          </a:xfrm>
          <a:prstGeom prst="roundRect">
            <a:avLst>
              <a:gd name="adj" fmla="val 15001"/>
            </a:avLst>
          </a:prstGeom>
          <a:solidFill>
            <a:srgbClr val="FFA44F"/>
          </a:solidFill>
          <a:ln/>
        </p:spPr>
        <p:txBody>
          <a:bodyPr/>
          <a:lstStyle/>
          <a:p>
            <a:endParaRPr lang="en-US" sz="2000"/>
          </a:p>
        </p:txBody>
      </p:sp>
      <p:sp>
        <p:nvSpPr>
          <p:cNvPr id="6" name="Text 3">
            <a:extLst>
              <a:ext uri="{FF2B5EF4-FFF2-40B4-BE49-F238E27FC236}">
                <a16:creationId xmlns:a16="http://schemas.microsoft.com/office/drawing/2014/main" id="{A5CAAF07-AB27-539C-C2A2-B6FB9FA81FF2}"/>
              </a:ext>
            </a:extLst>
          </p:cNvPr>
          <p:cNvSpPr/>
          <p:nvPr/>
        </p:nvSpPr>
        <p:spPr>
          <a:xfrm>
            <a:off x="8027088" y="2156624"/>
            <a:ext cx="5884498" cy="708660"/>
          </a:xfrm>
          <a:prstGeom prst="rect">
            <a:avLst/>
          </a:prstGeom>
          <a:noFill/>
          <a:ln/>
        </p:spPr>
        <p:txBody>
          <a:bodyPr wrap="square" lIns="0" tIns="0" rIns="0" bIns="0" rtlCol="0" anchor="t"/>
          <a:lstStyle/>
          <a:p>
            <a:pPr marL="0" indent="0" algn="l">
              <a:lnSpc>
                <a:spcPts val="2750"/>
              </a:lnSpc>
              <a:buNone/>
            </a:pPr>
            <a:r>
              <a:rPr lang="en-US" sz="2400" b="1">
                <a:solidFill>
                  <a:schemeClr val="bg1"/>
                </a:solidFill>
                <a:latin typeface="IBM Plex Sans Medium" pitchFamily="34" charset="0"/>
                <a:ea typeface="IBM Plex Sans Medium" pitchFamily="34" charset="-122"/>
                <a:cs typeface="IBM Plex Sans Medium" pitchFamily="34" charset="-120"/>
              </a:rPr>
              <a:t>The Presidency Towns Insolvency Act, 1909 (PTIA, 1909)</a:t>
            </a:r>
            <a:endParaRPr lang="en-US" sz="2400" b="1">
              <a:solidFill>
                <a:schemeClr val="bg1"/>
              </a:solidFill>
            </a:endParaRPr>
          </a:p>
        </p:txBody>
      </p:sp>
      <p:sp>
        <p:nvSpPr>
          <p:cNvPr id="8" name="Text 5">
            <a:extLst>
              <a:ext uri="{FF2B5EF4-FFF2-40B4-BE49-F238E27FC236}">
                <a16:creationId xmlns:a16="http://schemas.microsoft.com/office/drawing/2014/main" id="{149C506F-2C3D-F8E4-09A2-2A38CB56E98A}"/>
              </a:ext>
            </a:extLst>
          </p:cNvPr>
          <p:cNvSpPr/>
          <p:nvPr/>
        </p:nvSpPr>
        <p:spPr>
          <a:xfrm>
            <a:off x="8103160" y="3315689"/>
            <a:ext cx="5974121" cy="4477000"/>
          </a:xfrm>
          <a:prstGeom prst="rect">
            <a:avLst/>
          </a:prstGeom>
          <a:noFill/>
          <a:ln/>
        </p:spPr>
        <p:txBody>
          <a:bodyPr wrap="square" lIns="0" tIns="0" rIns="0" bIns="0" rtlCol="0" anchor="t"/>
          <a:lstStyle/>
          <a:p>
            <a:pPr marL="342900" indent="-342900" algn="just">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The act consolidated and amended insolvency laws for individuals and partnerships in Calcutta, Madras, and Bombay.</a:t>
            </a:r>
          </a:p>
          <a:p>
            <a:pPr marL="342900" indent="-342900" algn="just">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The High Court of each Presidency town has exclusive jurisdiction under this Act</a:t>
            </a:r>
          </a:p>
          <a:p>
            <a:pPr marL="342900" indent="-342900" algn="just">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Threshold amount : 500 Rupees</a:t>
            </a:r>
          </a:p>
          <a:p>
            <a:pPr marL="342900" indent="-342900" algn="just">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The administrative officer is called as “Official Assignee”</a:t>
            </a:r>
          </a:p>
        </p:txBody>
      </p:sp>
      <p:sp>
        <p:nvSpPr>
          <p:cNvPr id="9" name="Shape 6">
            <a:extLst>
              <a:ext uri="{FF2B5EF4-FFF2-40B4-BE49-F238E27FC236}">
                <a16:creationId xmlns:a16="http://schemas.microsoft.com/office/drawing/2014/main" id="{8D72BD25-D2EF-9A65-2B64-6B290E185956}"/>
              </a:ext>
            </a:extLst>
          </p:cNvPr>
          <p:cNvSpPr/>
          <p:nvPr/>
        </p:nvSpPr>
        <p:spPr>
          <a:xfrm>
            <a:off x="7882125" y="1688544"/>
            <a:ext cx="6351389" cy="226814"/>
          </a:xfrm>
          <a:prstGeom prst="roundRect">
            <a:avLst>
              <a:gd name="adj" fmla="val 15001"/>
            </a:avLst>
          </a:prstGeom>
          <a:solidFill>
            <a:srgbClr val="995515"/>
          </a:solidFill>
          <a:ln/>
        </p:spPr>
        <p:txBody>
          <a:bodyPr/>
          <a:lstStyle/>
          <a:p>
            <a:endParaRPr lang="en-US" sz="2000"/>
          </a:p>
        </p:txBody>
      </p:sp>
      <p:sp>
        <p:nvSpPr>
          <p:cNvPr id="11" name="Text 8">
            <a:extLst>
              <a:ext uri="{FF2B5EF4-FFF2-40B4-BE49-F238E27FC236}">
                <a16:creationId xmlns:a16="http://schemas.microsoft.com/office/drawing/2014/main" id="{B63808D8-8001-9569-23CD-954CD107EA22}"/>
              </a:ext>
            </a:extLst>
          </p:cNvPr>
          <p:cNvSpPr/>
          <p:nvPr/>
        </p:nvSpPr>
        <p:spPr>
          <a:xfrm>
            <a:off x="865729" y="3315689"/>
            <a:ext cx="6099515" cy="4081887"/>
          </a:xfrm>
          <a:prstGeom prst="rect">
            <a:avLst/>
          </a:prstGeom>
          <a:noFill/>
          <a:ln/>
        </p:spPr>
        <p:txBody>
          <a:bodyPr wrap="square" lIns="0" tIns="0" rIns="0" bIns="0" rtlCol="0" anchor="t"/>
          <a:lstStyle/>
          <a:p>
            <a:pPr marL="342900" indent="-342900" algn="l">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 The act streamlined insolvency procedures for individuals outside the Presidency Towns.</a:t>
            </a:r>
          </a:p>
          <a:p>
            <a:pPr marL="342900" indent="-342900">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The District Courts have jurisdiction under this Act.</a:t>
            </a:r>
          </a:p>
          <a:p>
            <a:pPr marL="342900" indent="-342900">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Threshold amount : 500 Rupees</a:t>
            </a:r>
          </a:p>
          <a:p>
            <a:pPr marL="342900" indent="-342900">
              <a:lnSpc>
                <a:spcPct val="200000"/>
              </a:lnSpc>
              <a:buSzPct val="100000"/>
              <a:buFont typeface="Wingdings" panose="05000000000000000000" pitchFamily="2" charset="2"/>
              <a:buChar char="q"/>
            </a:pPr>
            <a:r>
              <a:rPr lang="en-US">
                <a:solidFill>
                  <a:schemeClr val="bg1"/>
                </a:solidFill>
                <a:latin typeface="Roboto" pitchFamily="34" charset="0"/>
                <a:ea typeface="Roboto" pitchFamily="34" charset="-122"/>
                <a:cs typeface="Roboto" pitchFamily="34" charset="-120"/>
              </a:rPr>
              <a:t>The administrative officer is called as “Official Receiver”.</a:t>
            </a:r>
          </a:p>
        </p:txBody>
      </p:sp>
      <p:sp>
        <p:nvSpPr>
          <p:cNvPr id="13" name="Text 10">
            <a:extLst>
              <a:ext uri="{FF2B5EF4-FFF2-40B4-BE49-F238E27FC236}">
                <a16:creationId xmlns:a16="http://schemas.microsoft.com/office/drawing/2014/main" id="{1C8B0459-DBCD-3E9C-86A3-96446116C3B2}"/>
              </a:ext>
            </a:extLst>
          </p:cNvPr>
          <p:cNvSpPr/>
          <p:nvPr/>
        </p:nvSpPr>
        <p:spPr>
          <a:xfrm>
            <a:off x="793790" y="6453545"/>
            <a:ext cx="13042821" cy="362903"/>
          </a:xfrm>
          <a:prstGeom prst="rect">
            <a:avLst/>
          </a:prstGeom>
          <a:noFill/>
          <a:ln/>
        </p:spPr>
        <p:txBody>
          <a:bodyPr wrap="none" lIns="0" tIns="0" rIns="0" bIns="0" rtlCol="0" anchor="t"/>
          <a:lstStyle/>
          <a:p>
            <a:pPr marL="0" indent="0">
              <a:lnSpc>
                <a:spcPts val="2850"/>
              </a:lnSpc>
              <a:buNone/>
            </a:pPr>
            <a:r>
              <a:rPr lang="en-US">
                <a:solidFill>
                  <a:srgbClr val="D4D4D1"/>
                </a:solidFill>
                <a:latin typeface="Roboto" pitchFamily="34" charset="0"/>
                <a:ea typeface="Roboto" pitchFamily="34" charset="-122"/>
                <a:cs typeface="Roboto" pitchFamily="34" charset="-120"/>
              </a:rPr>
              <a:t> </a:t>
            </a:r>
            <a:endParaRPr lang="en-US"/>
          </a:p>
        </p:txBody>
      </p:sp>
      <p:sp>
        <p:nvSpPr>
          <p:cNvPr id="14" name="Text 11">
            <a:extLst>
              <a:ext uri="{FF2B5EF4-FFF2-40B4-BE49-F238E27FC236}">
                <a16:creationId xmlns:a16="http://schemas.microsoft.com/office/drawing/2014/main" id="{084FB5FF-4232-62E0-5566-3D1D7A4914F8}"/>
              </a:ext>
            </a:extLst>
          </p:cNvPr>
          <p:cNvSpPr/>
          <p:nvPr/>
        </p:nvSpPr>
        <p:spPr>
          <a:xfrm>
            <a:off x="793790" y="7071598"/>
            <a:ext cx="13042821" cy="362903"/>
          </a:xfrm>
          <a:prstGeom prst="rect">
            <a:avLst/>
          </a:prstGeom>
          <a:noFill/>
          <a:ln/>
        </p:spPr>
        <p:txBody>
          <a:bodyPr wrap="none" lIns="0" tIns="0" rIns="0" bIns="0" rtlCol="0" anchor="t"/>
          <a:lstStyle/>
          <a:p>
            <a:pPr marL="0" indent="0">
              <a:lnSpc>
                <a:spcPts val="2850"/>
              </a:lnSpc>
              <a:buNone/>
            </a:pPr>
            <a:endParaRPr lang="en-US"/>
          </a:p>
        </p:txBody>
      </p:sp>
      <p:pic>
        <p:nvPicPr>
          <p:cNvPr id="15" name="Picture 14" descr="A blue logo on a black background&#10;&#10;Description automatically generated">
            <a:extLst>
              <a:ext uri="{FF2B5EF4-FFF2-40B4-BE49-F238E27FC236}">
                <a16:creationId xmlns:a16="http://schemas.microsoft.com/office/drawing/2014/main" id="{B71DEF77-CA9A-1FA4-FC23-A9EF64ECD05A}"/>
              </a:ext>
            </a:extLst>
          </p:cNvPr>
          <p:cNvPicPr>
            <a:picLocks noChangeAspect="1"/>
          </p:cNvPicPr>
          <p:nvPr/>
        </p:nvPicPr>
        <p:blipFill>
          <a:blip r:embed="rId5"/>
          <a:stretch>
            <a:fillRect/>
          </a:stretch>
        </p:blipFill>
        <p:spPr>
          <a:xfrm>
            <a:off x="13524163" y="-13289"/>
            <a:ext cx="1106237" cy="1106237"/>
          </a:xfrm>
          <a:prstGeom prst="rect">
            <a:avLst/>
          </a:prstGeom>
        </p:spPr>
      </p:pic>
      <p:sp>
        <p:nvSpPr>
          <p:cNvPr id="12" name="Text 3">
            <a:extLst>
              <a:ext uri="{FF2B5EF4-FFF2-40B4-BE49-F238E27FC236}">
                <a16:creationId xmlns:a16="http://schemas.microsoft.com/office/drawing/2014/main" id="{075D386A-9648-D571-7688-C5B914BC0BA5}"/>
              </a:ext>
            </a:extLst>
          </p:cNvPr>
          <p:cNvSpPr/>
          <p:nvPr/>
        </p:nvSpPr>
        <p:spPr>
          <a:xfrm>
            <a:off x="793790" y="2346175"/>
            <a:ext cx="6351270" cy="708660"/>
          </a:xfrm>
          <a:prstGeom prst="rect">
            <a:avLst/>
          </a:prstGeom>
          <a:noFill/>
          <a:ln/>
        </p:spPr>
        <p:txBody>
          <a:bodyPr wrap="square" lIns="0" tIns="0" rIns="0" bIns="0" rtlCol="0" anchor="t"/>
          <a:lstStyle/>
          <a:p>
            <a:pPr marL="0" indent="0" algn="l">
              <a:lnSpc>
                <a:spcPts val="2750"/>
              </a:lnSpc>
              <a:buNone/>
            </a:pPr>
            <a:r>
              <a:rPr lang="en-US" sz="2400" b="1">
                <a:solidFill>
                  <a:schemeClr val="bg1"/>
                </a:solidFill>
                <a:latin typeface="IBM Plex Sans Medium" pitchFamily="34" charset="0"/>
                <a:ea typeface="IBM Plex Sans Medium" pitchFamily="34" charset="-122"/>
                <a:cs typeface="IBM Plex Sans Medium" pitchFamily="34" charset="-120"/>
              </a:rPr>
              <a:t>The Provincial Insolvency Act, 1920 (PIA, 1920)</a:t>
            </a:r>
            <a:endParaRPr lang="en-US" sz="2400" b="1">
              <a:solidFill>
                <a:schemeClr val="bg1"/>
              </a:solidFill>
            </a:endParaRPr>
          </a:p>
        </p:txBody>
      </p:sp>
      <p:sp>
        <p:nvSpPr>
          <p:cNvPr id="19" name="Shape 1">
            <a:extLst>
              <a:ext uri="{FF2B5EF4-FFF2-40B4-BE49-F238E27FC236}">
                <a16:creationId xmlns:a16="http://schemas.microsoft.com/office/drawing/2014/main" id="{C660EF3E-18CD-17B9-D3CD-8CB69E8B8BF1}"/>
              </a:ext>
            </a:extLst>
          </p:cNvPr>
          <p:cNvSpPr/>
          <p:nvPr/>
        </p:nvSpPr>
        <p:spPr>
          <a:xfrm>
            <a:off x="7510974" y="2169179"/>
            <a:ext cx="15240" cy="5698796"/>
          </a:xfrm>
          <a:prstGeom prst="roundRect">
            <a:avLst>
              <a:gd name="adj" fmla="val 126336"/>
            </a:avLst>
          </a:prstGeom>
          <a:solidFill>
            <a:srgbClr val="61646A"/>
          </a:solidFill>
          <a:ln/>
        </p:spPr>
        <p:txBody>
          <a:bodyPr/>
          <a:lstStyle/>
          <a:p>
            <a:endParaRPr lang="en-US">
              <a:solidFill>
                <a:schemeClr val="bg1"/>
              </a:solidFill>
            </a:endParaRPr>
          </a:p>
        </p:txBody>
      </p:sp>
    </p:spTree>
    <p:extLst>
      <p:ext uri="{BB962C8B-B14F-4D97-AF65-F5344CB8AC3E}">
        <p14:creationId xmlns:p14="http://schemas.microsoft.com/office/powerpoint/2010/main" val="423037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228B-13C5-7931-9801-9937A446A24A}"/>
            </a:ext>
          </a:extLst>
        </p:cNvPr>
        <p:cNvGrpSpPr/>
        <p:nvPr/>
      </p:nvGrpSpPr>
      <p:grpSpPr>
        <a:xfrm>
          <a:off x="0" y="0"/>
          <a:ext cx="0" cy="0"/>
          <a:chOff x="0" y="0"/>
          <a:chExt cx="0" cy="0"/>
        </a:xfrm>
      </p:grpSpPr>
      <p:pic>
        <p:nvPicPr>
          <p:cNvPr id="7" name="Image 0" descr="preencoded.png">
            <a:extLst>
              <a:ext uri="{FF2B5EF4-FFF2-40B4-BE49-F238E27FC236}">
                <a16:creationId xmlns:a16="http://schemas.microsoft.com/office/drawing/2014/main" id="{EB3F6A49-66E0-E1D2-7D46-93156CA2E726}"/>
              </a:ext>
            </a:extLst>
          </p:cNvPr>
          <p:cNvPicPr>
            <a:picLocks noChangeAspect="1"/>
          </p:cNvPicPr>
          <p:nvPr/>
        </p:nvPicPr>
        <p:blipFill>
          <a:blip r:embed="rId3"/>
          <a:stretch>
            <a:fillRect/>
          </a:stretch>
        </p:blipFill>
        <p:spPr>
          <a:xfrm>
            <a:off x="0" y="0"/>
            <a:ext cx="5486400" cy="8229600"/>
          </a:xfrm>
          <a:prstGeom prst="rect">
            <a:avLst/>
          </a:prstGeom>
        </p:spPr>
      </p:pic>
      <p:sp>
        <p:nvSpPr>
          <p:cNvPr id="12" name="Text 0">
            <a:extLst>
              <a:ext uri="{FF2B5EF4-FFF2-40B4-BE49-F238E27FC236}">
                <a16:creationId xmlns:a16="http://schemas.microsoft.com/office/drawing/2014/main" id="{27AEE714-B396-AAF3-833B-573DD7D00F30}"/>
              </a:ext>
            </a:extLst>
          </p:cNvPr>
          <p:cNvSpPr/>
          <p:nvPr/>
        </p:nvSpPr>
        <p:spPr>
          <a:xfrm>
            <a:off x="6003846" y="770582"/>
            <a:ext cx="7578090" cy="1055971"/>
          </a:xfrm>
          <a:prstGeom prst="rect">
            <a:avLst/>
          </a:prstGeom>
          <a:noFill/>
          <a:ln/>
        </p:spPr>
        <p:txBody>
          <a:bodyPr wrap="square" lIns="0" tIns="0" rIns="0" bIns="0" rtlCol="0" anchor="t"/>
          <a:lstStyle/>
          <a:p>
            <a:pPr marL="0" indent="0">
              <a:lnSpc>
                <a:spcPts val="5500"/>
              </a:lnSpc>
              <a:buNone/>
            </a:pPr>
            <a:r>
              <a:rPr lang="en-US" sz="3200">
                <a:solidFill>
                  <a:schemeClr val="bg1"/>
                </a:solidFill>
                <a:latin typeface="IBM Plex Sans Medium" pitchFamily="34" charset="0"/>
                <a:ea typeface="IBM Plex Sans Medium" pitchFamily="34" charset="-122"/>
                <a:cs typeface="IBM Plex Sans Medium" pitchFamily="34" charset="-120"/>
              </a:rPr>
              <a:t>The Rationale Behind Two Separate Acts</a:t>
            </a:r>
            <a:endParaRPr lang="en-US" sz="3200">
              <a:solidFill>
                <a:schemeClr val="bg1"/>
              </a:solidFill>
            </a:endParaRPr>
          </a:p>
        </p:txBody>
      </p:sp>
      <p:sp>
        <p:nvSpPr>
          <p:cNvPr id="19" name="Shape 1">
            <a:extLst>
              <a:ext uri="{FF2B5EF4-FFF2-40B4-BE49-F238E27FC236}">
                <a16:creationId xmlns:a16="http://schemas.microsoft.com/office/drawing/2014/main" id="{F1B7B74E-F049-978B-ABB3-A5CBA013E006}"/>
              </a:ext>
            </a:extLst>
          </p:cNvPr>
          <p:cNvSpPr/>
          <p:nvPr/>
        </p:nvSpPr>
        <p:spPr>
          <a:xfrm>
            <a:off x="6331401" y="1966811"/>
            <a:ext cx="267385" cy="262635"/>
          </a:xfrm>
          <a:prstGeom prst="roundRect">
            <a:avLst>
              <a:gd name="adj" fmla="val 8572"/>
            </a:avLst>
          </a:prstGeom>
          <a:solidFill>
            <a:srgbClr val="995515"/>
          </a:solidFill>
          <a:ln/>
        </p:spPr>
      </p:sp>
      <p:sp>
        <p:nvSpPr>
          <p:cNvPr id="23" name="Text 2">
            <a:extLst>
              <a:ext uri="{FF2B5EF4-FFF2-40B4-BE49-F238E27FC236}">
                <a16:creationId xmlns:a16="http://schemas.microsoft.com/office/drawing/2014/main" id="{422B3EFA-E6E1-5875-2038-AA98BE214CF6}"/>
              </a:ext>
            </a:extLst>
          </p:cNvPr>
          <p:cNvSpPr/>
          <p:nvPr/>
        </p:nvSpPr>
        <p:spPr>
          <a:xfrm>
            <a:off x="6884551" y="1855609"/>
            <a:ext cx="3062049" cy="699135"/>
          </a:xfrm>
          <a:prstGeom prst="rect">
            <a:avLst/>
          </a:prstGeom>
          <a:noFill/>
          <a:ln/>
        </p:spPr>
        <p:txBody>
          <a:bodyPr wrap="square" lIns="0" tIns="0" rIns="0" bIns="0" rtlCol="0" anchor="t"/>
          <a:lstStyle/>
          <a:p>
            <a:pPr marL="0" indent="0">
              <a:lnSpc>
                <a:spcPts val="2750"/>
              </a:lnSpc>
              <a:buNone/>
            </a:pPr>
            <a:r>
              <a:rPr lang="en-US" sz="1600">
                <a:solidFill>
                  <a:schemeClr val="bg1"/>
                </a:solidFill>
                <a:latin typeface="IBM Plex Sans Medium" pitchFamily="34" charset="0"/>
                <a:ea typeface="IBM Plex Sans Medium" pitchFamily="34" charset="-122"/>
                <a:cs typeface="IBM Plex Sans Medium" pitchFamily="34" charset="-120"/>
              </a:rPr>
              <a:t>Differing Socio-Economic Conditions</a:t>
            </a:r>
            <a:endParaRPr lang="en-US" sz="1600">
              <a:solidFill>
                <a:schemeClr val="bg1"/>
              </a:solidFill>
            </a:endParaRPr>
          </a:p>
        </p:txBody>
      </p:sp>
      <p:sp>
        <p:nvSpPr>
          <p:cNvPr id="25" name="Text 3">
            <a:extLst>
              <a:ext uri="{FF2B5EF4-FFF2-40B4-BE49-F238E27FC236}">
                <a16:creationId xmlns:a16="http://schemas.microsoft.com/office/drawing/2014/main" id="{BCF49721-B706-AD7F-206D-ABE9658FD313}"/>
              </a:ext>
            </a:extLst>
          </p:cNvPr>
          <p:cNvSpPr/>
          <p:nvPr/>
        </p:nvSpPr>
        <p:spPr>
          <a:xfrm>
            <a:off x="6884551" y="2734086"/>
            <a:ext cx="3062049" cy="2505313"/>
          </a:xfrm>
          <a:prstGeom prst="rect">
            <a:avLst/>
          </a:prstGeom>
          <a:noFill/>
          <a:ln/>
        </p:spPr>
        <p:txBody>
          <a:bodyPr wrap="square" lIns="0" tIns="0" rIns="0" bIns="0" rtlCol="0" anchor="t"/>
          <a:lstStyle/>
          <a:p>
            <a:pPr marL="0" indent="0">
              <a:lnSpc>
                <a:spcPts val="2800"/>
              </a:lnSpc>
              <a:buNone/>
            </a:pPr>
            <a:r>
              <a:rPr lang="en-US" sz="1600">
                <a:solidFill>
                  <a:schemeClr val="bg1"/>
                </a:solidFill>
                <a:latin typeface="Roboto" pitchFamily="34" charset="0"/>
                <a:ea typeface="Roboto" pitchFamily="34" charset="-122"/>
                <a:cs typeface="Roboto" pitchFamily="34" charset="-120"/>
              </a:rPr>
              <a:t>The existence of two separate insolvency laws in British India was due to the differing socio-economic and commercial conditions between the Presidency towns and the mofussil.</a:t>
            </a:r>
            <a:endParaRPr lang="en-US" sz="1600">
              <a:solidFill>
                <a:schemeClr val="bg1"/>
              </a:solidFill>
            </a:endParaRPr>
          </a:p>
        </p:txBody>
      </p:sp>
      <p:sp>
        <p:nvSpPr>
          <p:cNvPr id="26" name="Shape 4">
            <a:extLst>
              <a:ext uri="{FF2B5EF4-FFF2-40B4-BE49-F238E27FC236}">
                <a16:creationId xmlns:a16="http://schemas.microsoft.com/office/drawing/2014/main" id="{5C7F0741-F6F9-4CD6-3243-120F4F207238}"/>
              </a:ext>
            </a:extLst>
          </p:cNvPr>
          <p:cNvSpPr/>
          <p:nvPr/>
        </p:nvSpPr>
        <p:spPr>
          <a:xfrm>
            <a:off x="10546378" y="1938158"/>
            <a:ext cx="294123" cy="294123"/>
          </a:xfrm>
          <a:prstGeom prst="roundRect">
            <a:avLst>
              <a:gd name="adj" fmla="val 8572"/>
            </a:avLst>
          </a:prstGeom>
          <a:solidFill>
            <a:srgbClr val="FFA44F"/>
          </a:solidFill>
          <a:ln/>
        </p:spPr>
      </p:sp>
      <p:sp>
        <p:nvSpPr>
          <p:cNvPr id="27" name="Text 5">
            <a:extLst>
              <a:ext uri="{FF2B5EF4-FFF2-40B4-BE49-F238E27FC236}">
                <a16:creationId xmlns:a16="http://schemas.microsoft.com/office/drawing/2014/main" id="{700B38D3-764A-2247-C8D8-094E88B9628F}"/>
              </a:ext>
            </a:extLst>
          </p:cNvPr>
          <p:cNvSpPr/>
          <p:nvPr/>
        </p:nvSpPr>
        <p:spPr>
          <a:xfrm>
            <a:off x="11090318" y="1934636"/>
            <a:ext cx="2796421" cy="349568"/>
          </a:xfrm>
          <a:prstGeom prst="rect">
            <a:avLst/>
          </a:prstGeom>
          <a:noFill/>
          <a:ln/>
        </p:spPr>
        <p:txBody>
          <a:bodyPr wrap="none" lIns="0" tIns="0" rIns="0" bIns="0" rtlCol="0" anchor="t"/>
          <a:lstStyle/>
          <a:p>
            <a:pPr marL="0" indent="0">
              <a:lnSpc>
                <a:spcPts val="2750"/>
              </a:lnSpc>
              <a:buNone/>
            </a:pPr>
            <a:r>
              <a:rPr lang="en-US" sz="1600">
                <a:solidFill>
                  <a:schemeClr val="bg1"/>
                </a:solidFill>
                <a:latin typeface="IBM Plex Sans Medium" pitchFamily="34" charset="0"/>
                <a:ea typeface="IBM Plex Sans Medium" pitchFamily="34" charset="-122"/>
                <a:cs typeface="IBM Plex Sans Medium" pitchFamily="34" charset="-120"/>
              </a:rPr>
              <a:t>Tailored Provisions</a:t>
            </a:r>
            <a:endParaRPr lang="en-US" sz="1600">
              <a:solidFill>
                <a:schemeClr val="bg1"/>
              </a:solidFill>
            </a:endParaRPr>
          </a:p>
        </p:txBody>
      </p:sp>
      <p:sp>
        <p:nvSpPr>
          <p:cNvPr id="28" name="Text 6">
            <a:extLst>
              <a:ext uri="{FF2B5EF4-FFF2-40B4-BE49-F238E27FC236}">
                <a16:creationId xmlns:a16="http://schemas.microsoft.com/office/drawing/2014/main" id="{454B1537-0A53-401F-A588-0F541E7097A0}"/>
              </a:ext>
            </a:extLst>
          </p:cNvPr>
          <p:cNvSpPr/>
          <p:nvPr/>
        </p:nvSpPr>
        <p:spPr>
          <a:xfrm>
            <a:off x="11158052" y="2689320"/>
            <a:ext cx="3062049" cy="2147411"/>
          </a:xfrm>
          <a:prstGeom prst="rect">
            <a:avLst/>
          </a:prstGeom>
          <a:noFill/>
          <a:ln/>
        </p:spPr>
        <p:txBody>
          <a:bodyPr wrap="square" lIns="0" tIns="0" rIns="0" bIns="0" rtlCol="0" anchor="t"/>
          <a:lstStyle/>
          <a:p>
            <a:pPr marL="0" indent="0">
              <a:lnSpc>
                <a:spcPts val="2800"/>
              </a:lnSpc>
              <a:buNone/>
            </a:pPr>
            <a:r>
              <a:rPr lang="en-US" sz="1600">
                <a:solidFill>
                  <a:schemeClr val="bg1"/>
                </a:solidFill>
                <a:latin typeface="Roboto" pitchFamily="34" charset="0"/>
                <a:ea typeface="Roboto" pitchFamily="34" charset="-122"/>
                <a:cs typeface="Roboto" pitchFamily="34" charset="-120"/>
              </a:rPr>
              <a:t>The complex commercial environment of large cities required tailored provisions, which were considered impractical to address within a single unified statute.</a:t>
            </a:r>
            <a:endParaRPr lang="en-US" sz="1600">
              <a:solidFill>
                <a:schemeClr val="bg1"/>
              </a:solidFill>
            </a:endParaRPr>
          </a:p>
        </p:txBody>
      </p:sp>
      <p:sp>
        <p:nvSpPr>
          <p:cNvPr id="29" name="Shape 7">
            <a:extLst>
              <a:ext uri="{FF2B5EF4-FFF2-40B4-BE49-F238E27FC236}">
                <a16:creationId xmlns:a16="http://schemas.microsoft.com/office/drawing/2014/main" id="{8D02A248-A76F-30F2-EC9E-380117F27B44}"/>
              </a:ext>
            </a:extLst>
          </p:cNvPr>
          <p:cNvSpPr/>
          <p:nvPr/>
        </p:nvSpPr>
        <p:spPr>
          <a:xfrm>
            <a:off x="6331402" y="6115410"/>
            <a:ext cx="267385" cy="267385"/>
          </a:xfrm>
          <a:prstGeom prst="roundRect">
            <a:avLst>
              <a:gd name="adj" fmla="val 8572"/>
            </a:avLst>
          </a:prstGeom>
          <a:solidFill>
            <a:srgbClr val="FFD1A7"/>
          </a:solidFill>
          <a:ln/>
        </p:spPr>
      </p:sp>
      <p:sp>
        <p:nvSpPr>
          <p:cNvPr id="30" name="Text 8">
            <a:extLst>
              <a:ext uri="{FF2B5EF4-FFF2-40B4-BE49-F238E27FC236}">
                <a16:creationId xmlns:a16="http://schemas.microsoft.com/office/drawing/2014/main" id="{1864A08F-3024-8973-BAB3-4A90356F1D88}"/>
              </a:ext>
            </a:extLst>
          </p:cNvPr>
          <p:cNvSpPr/>
          <p:nvPr/>
        </p:nvSpPr>
        <p:spPr>
          <a:xfrm>
            <a:off x="6884551" y="6109808"/>
            <a:ext cx="5266968" cy="349568"/>
          </a:xfrm>
          <a:prstGeom prst="rect">
            <a:avLst/>
          </a:prstGeom>
          <a:noFill/>
          <a:ln/>
        </p:spPr>
        <p:txBody>
          <a:bodyPr wrap="none" lIns="0" tIns="0" rIns="0" bIns="0" rtlCol="0" anchor="t"/>
          <a:lstStyle/>
          <a:p>
            <a:pPr marL="0" indent="0">
              <a:lnSpc>
                <a:spcPts val="2750"/>
              </a:lnSpc>
              <a:buNone/>
            </a:pPr>
            <a:r>
              <a:rPr lang="en-US" sz="1600">
                <a:solidFill>
                  <a:schemeClr val="bg1"/>
                </a:solidFill>
                <a:latin typeface="IBM Plex Sans Medium" pitchFamily="34" charset="0"/>
                <a:ea typeface="IBM Plex Sans Medium" pitchFamily="34" charset="-122"/>
                <a:cs typeface="IBM Plex Sans Medium" pitchFamily="34" charset="-120"/>
              </a:rPr>
              <a:t>Similar Objectives, Different Applicability</a:t>
            </a:r>
            <a:endParaRPr lang="en-US" sz="1600">
              <a:solidFill>
                <a:schemeClr val="bg1"/>
              </a:solidFill>
            </a:endParaRPr>
          </a:p>
        </p:txBody>
      </p:sp>
      <p:sp>
        <p:nvSpPr>
          <p:cNvPr id="31" name="Text 9">
            <a:extLst>
              <a:ext uri="{FF2B5EF4-FFF2-40B4-BE49-F238E27FC236}">
                <a16:creationId xmlns:a16="http://schemas.microsoft.com/office/drawing/2014/main" id="{0DD79AC8-0F53-6F03-43B0-3EBC3702E898}"/>
              </a:ext>
            </a:extLst>
          </p:cNvPr>
          <p:cNvSpPr/>
          <p:nvPr/>
        </p:nvSpPr>
        <p:spPr>
          <a:xfrm>
            <a:off x="6884551" y="6570981"/>
            <a:ext cx="6962894" cy="715804"/>
          </a:xfrm>
          <a:prstGeom prst="rect">
            <a:avLst/>
          </a:prstGeom>
          <a:noFill/>
          <a:ln/>
        </p:spPr>
        <p:txBody>
          <a:bodyPr wrap="square" lIns="0" tIns="0" rIns="0" bIns="0" rtlCol="0" anchor="t"/>
          <a:lstStyle/>
          <a:p>
            <a:pPr marL="0" indent="0">
              <a:lnSpc>
                <a:spcPts val="2800"/>
              </a:lnSpc>
              <a:buNone/>
            </a:pPr>
            <a:r>
              <a:rPr lang="en-US" sz="1600">
                <a:solidFill>
                  <a:schemeClr val="bg1"/>
                </a:solidFill>
                <a:latin typeface="Roboto" pitchFamily="34" charset="0"/>
                <a:ea typeface="Roboto" pitchFamily="34" charset="-122"/>
                <a:cs typeface="Roboto" pitchFamily="34" charset="-120"/>
              </a:rPr>
              <a:t>Both the PTIA, 1909 and the PIA, 1920 shared the objective of addressing individual insolvency, but differed in their applicability.</a:t>
            </a:r>
            <a:endParaRPr lang="en-US" sz="1600">
              <a:solidFill>
                <a:schemeClr val="bg1"/>
              </a:solidFill>
            </a:endParaRPr>
          </a:p>
        </p:txBody>
      </p:sp>
      <p:pic>
        <p:nvPicPr>
          <p:cNvPr id="32" name="Picture 31" descr="A blue logo on a black background&#10;&#10;Description automatically generated">
            <a:extLst>
              <a:ext uri="{FF2B5EF4-FFF2-40B4-BE49-F238E27FC236}">
                <a16:creationId xmlns:a16="http://schemas.microsoft.com/office/drawing/2014/main" id="{18AD0103-C05F-BF44-A179-06A0BA6D2C85}"/>
              </a:ext>
            </a:extLst>
          </p:cNvPr>
          <p:cNvPicPr>
            <a:picLocks noChangeAspect="1"/>
          </p:cNvPicPr>
          <p:nvPr/>
        </p:nvPicPr>
        <p:blipFill>
          <a:blip r:embed="rId4"/>
          <a:stretch>
            <a:fillRect/>
          </a:stretch>
        </p:blipFill>
        <p:spPr>
          <a:xfrm>
            <a:off x="13524163" y="62196"/>
            <a:ext cx="1106237" cy="1106237"/>
          </a:xfrm>
          <a:prstGeom prst="rect">
            <a:avLst/>
          </a:prstGeom>
        </p:spPr>
      </p:pic>
      <p:sp>
        <p:nvSpPr>
          <p:cNvPr id="33" name="TextBox 32">
            <a:extLst>
              <a:ext uri="{FF2B5EF4-FFF2-40B4-BE49-F238E27FC236}">
                <a16:creationId xmlns:a16="http://schemas.microsoft.com/office/drawing/2014/main" id="{EDE11E37-BF74-17DC-A15E-D7A7605BAFDC}"/>
              </a:ext>
            </a:extLst>
          </p:cNvPr>
          <p:cNvSpPr txBox="1"/>
          <p:nvPr/>
        </p:nvSpPr>
        <p:spPr>
          <a:xfrm>
            <a:off x="12828068" y="7755059"/>
            <a:ext cx="1645920" cy="438912"/>
          </a:xfrm>
          <a:prstGeom prst="rect">
            <a:avLst/>
          </a:prstGeom>
          <a:solidFill>
            <a:srgbClr val="292929"/>
          </a:solidFill>
        </p:spPr>
        <p:txBody>
          <a:bodyPr wrap="square" rtlCol="0">
            <a:spAutoFit/>
          </a:bodyPr>
          <a:lstStyle/>
          <a:p>
            <a:endParaRPr lang="en-IN"/>
          </a:p>
        </p:txBody>
      </p:sp>
    </p:spTree>
    <p:extLst>
      <p:ext uri="{BB962C8B-B14F-4D97-AF65-F5344CB8AC3E}">
        <p14:creationId xmlns:p14="http://schemas.microsoft.com/office/powerpoint/2010/main" val="133420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5BE25FF-D29C-A59F-883B-D6E6302F49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b="35027"/>
          <a:stretch/>
        </p:blipFill>
        <p:spPr>
          <a:xfrm>
            <a:off x="0" y="20171"/>
            <a:ext cx="14626660" cy="2971675"/>
          </a:xfrm>
          <a:prstGeom prst="rect">
            <a:avLst/>
          </a:prstGeom>
        </p:spPr>
      </p:pic>
      <p:sp>
        <p:nvSpPr>
          <p:cNvPr id="3" name="Text 0"/>
          <p:cNvSpPr/>
          <p:nvPr/>
        </p:nvSpPr>
        <p:spPr>
          <a:xfrm>
            <a:off x="394769" y="3007055"/>
            <a:ext cx="7233404" cy="678656"/>
          </a:xfrm>
          <a:prstGeom prst="rect">
            <a:avLst/>
          </a:prstGeom>
          <a:noFill/>
          <a:ln/>
        </p:spPr>
        <p:txBody>
          <a:bodyPr wrap="none" lIns="0" tIns="0" rIns="0" bIns="0" rtlCol="0" anchor="t"/>
          <a:lstStyle/>
          <a:p>
            <a:pPr marL="0" indent="0">
              <a:lnSpc>
                <a:spcPts val="5300"/>
              </a:lnSpc>
              <a:buNone/>
            </a:pPr>
            <a:r>
              <a:rPr lang="en-US" sz="3600" b="1">
                <a:solidFill>
                  <a:schemeClr val="bg1"/>
                </a:solidFill>
                <a:latin typeface="IBM Plex Sans Medium" pitchFamily="34" charset="0"/>
                <a:ea typeface="IBM Plex Sans Medium" pitchFamily="34" charset="-122"/>
                <a:cs typeface="IBM Plex Sans Medium" pitchFamily="34" charset="-120"/>
              </a:rPr>
              <a:t>Ambiguity : Enactment of IBC</a:t>
            </a:r>
            <a:endParaRPr lang="en-US" sz="3600">
              <a:solidFill>
                <a:schemeClr val="bg1"/>
              </a:solidFill>
            </a:endParaRPr>
          </a:p>
        </p:txBody>
      </p:sp>
      <p:pic>
        <p:nvPicPr>
          <p:cNvPr id="4" name="Image 1" descr="preencoded.png"/>
          <p:cNvPicPr>
            <a:picLocks noChangeAspect="1"/>
          </p:cNvPicPr>
          <p:nvPr/>
        </p:nvPicPr>
        <p:blipFill>
          <a:blip r:embed="rId5"/>
          <a:stretch>
            <a:fillRect/>
          </a:stretch>
        </p:blipFill>
        <p:spPr>
          <a:xfrm>
            <a:off x="605832" y="3690433"/>
            <a:ext cx="542925" cy="542925"/>
          </a:xfrm>
          <a:prstGeom prst="rect">
            <a:avLst/>
          </a:prstGeom>
        </p:spPr>
      </p:pic>
      <p:sp>
        <p:nvSpPr>
          <p:cNvPr id="5" name="Text 1"/>
          <p:cNvSpPr/>
          <p:nvPr/>
        </p:nvSpPr>
        <p:spPr>
          <a:xfrm>
            <a:off x="752588" y="4294381"/>
            <a:ext cx="2714625" cy="339328"/>
          </a:xfrm>
          <a:prstGeom prst="rect">
            <a:avLst/>
          </a:prstGeom>
          <a:noFill/>
          <a:ln/>
        </p:spPr>
        <p:txBody>
          <a:bodyPr wrap="none" lIns="0" tIns="0" rIns="0" bIns="0" rtlCol="0" anchor="t"/>
          <a:lstStyle/>
          <a:p>
            <a:pPr marL="0" indent="0" algn="l">
              <a:lnSpc>
                <a:spcPts val="2650"/>
              </a:lnSpc>
              <a:buNone/>
            </a:pPr>
            <a:r>
              <a:rPr lang="en-US" sz="2100" b="1">
                <a:solidFill>
                  <a:schemeClr val="bg1"/>
                </a:solidFill>
                <a:latin typeface="IBM Plex Sans Medium" pitchFamily="34" charset="0"/>
                <a:ea typeface="IBM Plex Sans Medium" pitchFamily="34" charset="-122"/>
                <a:cs typeface="IBM Plex Sans Medium" pitchFamily="34" charset="-120"/>
              </a:rPr>
              <a:t>Ambiguity</a:t>
            </a:r>
            <a:endParaRPr lang="en-US" sz="2100" b="1">
              <a:solidFill>
                <a:schemeClr val="bg1"/>
              </a:solidFill>
            </a:endParaRPr>
          </a:p>
        </p:txBody>
      </p:sp>
      <p:pic>
        <p:nvPicPr>
          <p:cNvPr id="7" name="Image 2" descr="preencoded.png"/>
          <p:cNvPicPr>
            <a:picLocks noChangeAspect="1"/>
          </p:cNvPicPr>
          <p:nvPr/>
        </p:nvPicPr>
        <p:blipFill>
          <a:blip r:embed="rId6"/>
          <a:stretch>
            <a:fillRect/>
          </a:stretch>
        </p:blipFill>
        <p:spPr>
          <a:xfrm>
            <a:off x="7792815" y="3609100"/>
            <a:ext cx="542925" cy="542925"/>
          </a:xfrm>
          <a:prstGeom prst="rect">
            <a:avLst/>
          </a:prstGeom>
        </p:spPr>
      </p:pic>
      <p:sp>
        <p:nvSpPr>
          <p:cNvPr id="8" name="Text 3"/>
          <p:cNvSpPr/>
          <p:nvPr/>
        </p:nvSpPr>
        <p:spPr>
          <a:xfrm>
            <a:off x="7792815" y="4285504"/>
            <a:ext cx="2719507" cy="339328"/>
          </a:xfrm>
          <a:prstGeom prst="rect">
            <a:avLst/>
          </a:prstGeom>
          <a:noFill/>
          <a:ln/>
        </p:spPr>
        <p:txBody>
          <a:bodyPr wrap="none" lIns="0" tIns="0" rIns="0" bIns="0" rtlCol="0" anchor="t"/>
          <a:lstStyle/>
          <a:p>
            <a:pPr marL="0" indent="0" algn="l">
              <a:lnSpc>
                <a:spcPts val="2650"/>
              </a:lnSpc>
              <a:buNone/>
            </a:pPr>
            <a:r>
              <a:rPr lang="en-US" sz="2100" b="1">
                <a:solidFill>
                  <a:schemeClr val="bg1"/>
                </a:solidFill>
                <a:latin typeface="IBM Plex Sans Medium" pitchFamily="34" charset="0"/>
                <a:ea typeface="IBM Plex Sans Medium" pitchFamily="34" charset="-122"/>
                <a:cs typeface="IBM Plex Sans Medium" pitchFamily="34" charset="-120"/>
              </a:rPr>
              <a:t>Repeals u/s 243, IBC</a:t>
            </a:r>
            <a:endParaRPr lang="en-US" sz="2100" b="1">
              <a:solidFill>
                <a:schemeClr val="bg1"/>
              </a:solidFill>
            </a:endParaRPr>
          </a:p>
        </p:txBody>
      </p:sp>
      <p:pic>
        <p:nvPicPr>
          <p:cNvPr id="13" name="Picture 12" descr="A blue logo on a black background&#10;&#10;Description automatically generated">
            <a:extLst>
              <a:ext uri="{FF2B5EF4-FFF2-40B4-BE49-F238E27FC236}">
                <a16:creationId xmlns:a16="http://schemas.microsoft.com/office/drawing/2014/main" id="{BA12FAF1-EE20-DF86-5D6D-F0B84E13D989}"/>
              </a:ext>
            </a:extLst>
          </p:cNvPr>
          <p:cNvPicPr>
            <a:picLocks noChangeAspect="1"/>
          </p:cNvPicPr>
          <p:nvPr/>
        </p:nvPicPr>
        <p:blipFill>
          <a:blip r:embed="rId7"/>
          <a:stretch>
            <a:fillRect/>
          </a:stretch>
        </p:blipFill>
        <p:spPr>
          <a:xfrm>
            <a:off x="13524163" y="45051"/>
            <a:ext cx="1106237" cy="1106237"/>
          </a:xfrm>
          <a:prstGeom prst="rect">
            <a:avLst/>
          </a:prstGeom>
        </p:spPr>
      </p:pic>
      <p:sp>
        <p:nvSpPr>
          <p:cNvPr id="14" name="Text 8">
            <a:extLst>
              <a:ext uri="{FF2B5EF4-FFF2-40B4-BE49-F238E27FC236}">
                <a16:creationId xmlns:a16="http://schemas.microsoft.com/office/drawing/2014/main" id="{559D54C6-11D4-D3DF-65A3-D39476560A54}"/>
              </a:ext>
            </a:extLst>
          </p:cNvPr>
          <p:cNvSpPr/>
          <p:nvPr/>
        </p:nvSpPr>
        <p:spPr>
          <a:xfrm>
            <a:off x="752588" y="4988246"/>
            <a:ext cx="6200553" cy="3241354"/>
          </a:xfrm>
          <a:prstGeom prst="rect">
            <a:avLst/>
          </a:prstGeom>
          <a:noFill/>
          <a:ln/>
        </p:spPr>
        <p:txBody>
          <a:bodyPr wrap="square" lIns="0" tIns="0" rIns="0" bIns="0" rtlCol="0" anchor="t"/>
          <a:lstStyle/>
          <a:p>
            <a:pPr marL="285750" indent="-285750">
              <a:lnSpc>
                <a:spcPts val="2850"/>
              </a:lnSpc>
              <a:buSzPct val="100000"/>
              <a:buFont typeface="Wingdings" panose="05000000000000000000" pitchFamily="2" charset="2"/>
              <a:buChar char="q"/>
            </a:pPr>
            <a:r>
              <a:rPr lang="en-US" sz="1800">
                <a:solidFill>
                  <a:schemeClr val="bg1"/>
                </a:solidFill>
                <a:latin typeface="Roboto" panose="02000000000000000000" pitchFamily="2" charset="0"/>
                <a:ea typeface="Roboto" panose="02000000000000000000" pitchFamily="2" charset="0"/>
                <a:cs typeface="Roboto" panose="02000000000000000000" pitchFamily="2" charset="0"/>
              </a:rPr>
              <a:t>The Insolvency and Bankruptcy Code came into force on May 28, 2016, but introduced ambiguity due to the partial enforcement of Part III. </a:t>
            </a:r>
          </a:p>
          <a:p>
            <a:pPr marL="285750" indent="-285750">
              <a:lnSpc>
                <a:spcPts val="2850"/>
              </a:lnSpc>
              <a:buSzPct val="100000"/>
              <a:buFont typeface="Wingdings" panose="05000000000000000000" pitchFamily="2" charset="2"/>
              <a:buChar char="q"/>
            </a:pPr>
            <a:endParaRPr lang="en-US" sz="180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lnSpc>
                <a:spcPts val="2850"/>
              </a:lnSpc>
              <a:buSzPct val="100000"/>
              <a:buFont typeface="Wingdings" panose="05000000000000000000" pitchFamily="2" charset="2"/>
              <a:buChar char="q"/>
            </a:pPr>
            <a:r>
              <a:rPr lang="en-US" sz="1800">
                <a:solidFill>
                  <a:schemeClr val="bg1"/>
                </a:solidFill>
                <a:latin typeface="Roboto" panose="02000000000000000000" pitchFamily="2" charset="0"/>
                <a:ea typeface="Roboto" panose="02000000000000000000" pitchFamily="2" charset="0"/>
                <a:cs typeface="Roboto" panose="02000000000000000000" pitchFamily="2" charset="0"/>
              </a:rPr>
              <a:t>While the provisions for personal guarantors to corporate debtors were notified, </a:t>
            </a:r>
            <a:r>
              <a:rPr lang="en-US" sz="1800" i="1" u="sng">
                <a:solidFill>
                  <a:schemeClr val="bg1"/>
                </a:solidFill>
                <a:latin typeface="Roboto" panose="02000000000000000000" pitchFamily="2" charset="0"/>
                <a:ea typeface="Roboto" panose="02000000000000000000" pitchFamily="2" charset="0"/>
                <a:cs typeface="Roboto" panose="02000000000000000000" pitchFamily="2" charset="0"/>
              </a:rPr>
              <a:t>the sections concerning individuals, proprietorships, and partnership firms </a:t>
            </a:r>
            <a:r>
              <a:rPr lang="en-US" sz="1800" b="1" i="1" u="sng">
                <a:solidFill>
                  <a:schemeClr val="bg1"/>
                </a:solidFill>
                <a:latin typeface="Roboto" panose="02000000000000000000" pitchFamily="2" charset="0"/>
                <a:ea typeface="Roboto" panose="02000000000000000000" pitchFamily="2" charset="0"/>
                <a:cs typeface="Roboto" panose="02000000000000000000" pitchFamily="2" charset="0"/>
              </a:rPr>
              <a:t>remain unenforced</a:t>
            </a:r>
            <a:r>
              <a:rPr lang="en-US" sz="1800" i="1" u="sng">
                <a:solidFill>
                  <a:schemeClr val="bg1"/>
                </a:solidFill>
                <a:latin typeface="Roboto" panose="02000000000000000000" pitchFamily="2" charset="0"/>
                <a:ea typeface="Roboto" panose="02000000000000000000" pitchFamily="2" charset="0"/>
                <a:cs typeface="Roboto" panose="02000000000000000000" pitchFamily="2" charset="0"/>
              </a:rPr>
              <a:t>.</a:t>
            </a:r>
          </a:p>
          <a:p>
            <a:pPr>
              <a:lnSpc>
                <a:spcPts val="2850"/>
              </a:lnSpc>
              <a:buSzPct val="100000"/>
            </a:pPr>
            <a:endParaRPr lang="en-US" sz="175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05782656-C8E9-A8EA-CD05-112EC468235F}"/>
              </a:ext>
            </a:extLst>
          </p:cNvPr>
          <p:cNvSpPr txBox="1"/>
          <p:nvPr/>
        </p:nvSpPr>
        <p:spPr>
          <a:xfrm>
            <a:off x="12828068" y="7745120"/>
            <a:ext cx="1645920" cy="369332"/>
          </a:xfrm>
          <a:prstGeom prst="rect">
            <a:avLst/>
          </a:prstGeom>
          <a:solidFill>
            <a:srgbClr val="292929"/>
          </a:solidFill>
        </p:spPr>
        <p:txBody>
          <a:bodyPr wrap="square" rtlCol="0">
            <a:spAutoFit/>
          </a:bodyPr>
          <a:lstStyle/>
          <a:p>
            <a:endParaRPr lang="en-IN">
              <a:solidFill>
                <a:schemeClr val="bg1"/>
              </a:solidFill>
            </a:endParaRPr>
          </a:p>
        </p:txBody>
      </p:sp>
      <p:sp>
        <p:nvSpPr>
          <p:cNvPr id="9" name="Text 4"/>
          <p:cNvSpPr/>
          <p:nvPr/>
        </p:nvSpPr>
        <p:spPr>
          <a:xfrm>
            <a:off x="7792814" y="4762880"/>
            <a:ext cx="6408607" cy="3331253"/>
          </a:xfrm>
          <a:prstGeom prst="rect">
            <a:avLst/>
          </a:prstGeom>
          <a:noFill/>
          <a:ln/>
        </p:spPr>
        <p:txBody>
          <a:bodyPr wrap="square" lIns="0" tIns="0" rIns="0" bIns="0" rtlCol="0" anchor="t"/>
          <a:lstStyle/>
          <a:p>
            <a:pPr marL="285750" indent="-285750">
              <a:lnSpc>
                <a:spcPts val="2850"/>
              </a:lnSpc>
              <a:spcBef>
                <a:spcPts val="0"/>
              </a:spcBef>
              <a:buSzPct val="100000"/>
              <a:buFont typeface="Wingdings" panose="05000000000000000000" pitchFamily="2" charset="2"/>
              <a:buChar char="q"/>
            </a:pPr>
            <a:r>
              <a:rPr lang="en-US" b="1">
                <a:solidFill>
                  <a:schemeClr val="bg1"/>
                </a:solidFill>
                <a:latin typeface="Roboto" panose="02000000000000000000" pitchFamily="2" charset="0"/>
                <a:ea typeface="Roboto" panose="02000000000000000000" pitchFamily="2" charset="0"/>
                <a:cs typeface="Roboto" panose="02000000000000000000" pitchFamily="2" charset="0"/>
              </a:rPr>
              <a:t>Section 243</a:t>
            </a:r>
            <a:r>
              <a:rPr lang="en-US">
                <a:solidFill>
                  <a:schemeClr val="bg1"/>
                </a:solidFill>
                <a:latin typeface="Roboto" panose="02000000000000000000" pitchFamily="2" charset="0"/>
                <a:ea typeface="Roboto" panose="02000000000000000000" pitchFamily="2" charset="0"/>
                <a:cs typeface="Roboto" panose="02000000000000000000" pitchFamily="2" charset="0"/>
              </a:rPr>
              <a:t>, titled </a:t>
            </a:r>
            <a:r>
              <a:rPr lang="en-US" i="1">
                <a:solidFill>
                  <a:schemeClr val="bg1"/>
                </a:solidFill>
                <a:latin typeface="Roboto" panose="02000000000000000000" pitchFamily="2" charset="0"/>
                <a:ea typeface="Roboto" panose="02000000000000000000" pitchFamily="2" charset="0"/>
                <a:cs typeface="Roboto" panose="02000000000000000000" pitchFamily="2" charset="0"/>
              </a:rPr>
              <a:t>"Repeal of Certain Enactments and Savings," </a:t>
            </a:r>
            <a:r>
              <a:rPr lang="en-US">
                <a:solidFill>
                  <a:schemeClr val="bg1"/>
                </a:solidFill>
                <a:latin typeface="Roboto" panose="02000000000000000000" pitchFamily="2" charset="0"/>
                <a:ea typeface="Roboto" panose="02000000000000000000" pitchFamily="2" charset="0"/>
                <a:cs typeface="Roboto" panose="02000000000000000000" pitchFamily="2" charset="0"/>
              </a:rPr>
              <a:t>contemplates the repeal of the Presidency Towns Insolvency Act 1909, and the Provincial Insolvency Act, 1920. </a:t>
            </a:r>
            <a:r>
              <a:rPr lang="en-US" i="1" u="sng">
                <a:solidFill>
                  <a:schemeClr val="bg1"/>
                </a:solidFill>
                <a:latin typeface="Roboto" panose="02000000000000000000" pitchFamily="2" charset="0"/>
                <a:ea typeface="Roboto" panose="02000000000000000000" pitchFamily="2" charset="0"/>
                <a:cs typeface="Roboto" panose="02000000000000000000" pitchFamily="2" charset="0"/>
              </a:rPr>
              <a:t>However, this provision </a:t>
            </a:r>
            <a:r>
              <a:rPr lang="en-US" b="1" i="1" u="sng">
                <a:solidFill>
                  <a:schemeClr val="bg1"/>
                </a:solidFill>
                <a:latin typeface="Roboto" panose="02000000000000000000" pitchFamily="2" charset="0"/>
                <a:ea typeface="Roboto" panose="02000000000000000000" pitchFamily="2" charset="0"/>
                <a:cs typeface="Roboto" panose="02000000000000000000" pitchFamily="2" charset="0"/>
              </a:rPr>
              <a:t>remains unenforced to date</a:t>
            </a:r>
            <a:r>
              <a:rPr lang="en-US" i="1" u="sng">
                <a:solidFill>
                  <a:schemeClr val="bg1"/>
                </a:solidFill>
                <a:latin typeface="Roboto" panose="02000000000000000000" pitchFamily="2" charset="0"/>
                <a:ea typeface="Roboto" panose="02000000000000000000" pitchFamily="2" charset="0"/>
                <a:cs typeface="Roboto" panose="02000000000000000000" pitchFamily="2" charset="0"/>
              </a:rPr>
              <a:t>.</a:t>
            </a:r>
          </a:p>
          <a:p>
            <a:pPr marL="285750" indent="-285750">
              <a:lnSpc>
                <a:spcPts val="2850"/>
              </a:lnSpc>
              <a:spcBef>
                <a:spcPts val="0"/>
              </a:spcBef>
              <a:buSzPct val="100000"/>
              <a:buFont typeface="Wingdings" panose="05000000000000000000" pitchFamily="2" charset="2"/>
              <a:buChar char="q"/>
            </a:pPr>
            <a:endParaRPr lang="en-US" i="1" u="sng">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lnSpc>
                <a:spcPts val="2850"/>
              </a:lnSpc>
              <a:spcBef>
                <a:spcPts val="0"/>
              </a:spcBef>
              <a:buSzPct val="100000"/>
              <a:buFont typeface="Wingdings" panose="05000000000000000000" pitchFamily="2" charset="2"/>
              <a:buChar char="q"/>
            </a:pPr>
            <a:r>
              <a:rPr lang="en-US">
                <a:solidFill>
                  <a:schemeClr val="bg1"/>
                </a:solidFill>
                <a:latin typeface="Roboto" panose="02000000000000000000" pitchFamily="2" charset="0"/>
                <a:ea typeface="Roboto" panose="02000000000000000000" pitchFamily="2" charset="0"/>
                <a:cs typeface="Roboto" panose="02000000000000000000" pitchFamily="2" charset="0"/>
              </a:rPr>
              <a:t>Multiple Writs were filed across various High Courts concerning individual insolvency, leading to uncertainty and confusion regarding the appropriate forum for such matters.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E501-86CE-9CDD-A6E5-A2DE74E9F01E}"/>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FF59AC3B-AA31-E074-A30E-568E3B13AD22}"/>
              </a:ext>
            </a:extLst>
          </p:cNvPr>
          <p:cNvSpPr/>
          <p:nvPr/>
        </p:nvSpPr>
        <p:spPr>
          <a:xfrm>
            <a:off x="903111" y="457595"/>
            <a:ext cx="12352866" cy="693170"/>
          </a:xfrm>
          <a:prstGeom prst="rect">
            <a:avLst/>
          </a:prstGeom>
          <a:noFill/>
          <a:ln/>
        </p:spPr>
        <p:txBody>
          <a:bodyPr wrap="none" lIns="0" tIns="0" rIns="0" bIns="0" rtlCol="0" anchor="t"/>
          <a:lstStyle/>
          <a:p>
            <a:pPr>
              <a:lnSpc>
                <a:spcPts val="5300"/>
              </a:lnSpc>
            </a:pPr>
            <a:r>
              <a:rPr lang="en-US" sz="3400" b="1">
                <a:solidFill>
                  <a:schemeClr val="bg1"/>
                </a:solidFill>
                <a:latin typeface="IBM Plex Sans Medium"/>
                <a:ea typeface="IBM Plex Sans Medium" pitchFamily="34" charset="-122"/>
                <a:cs typeface="IBM Plex Sans Medium" pitchFamily="34" charset="-120"/>
              </a:rPr>
              <a:t>Clarification from Ministry of Finance : </a:t>
            </a:r>
            <a:r>
              <a:rPr lang="en-IN" sz="3400" b="1">
                <a:solidFill>
                  <a:schemeClr val="bg1"/>
                </a:solidFill>
                <a:latin typeface="IBM Plex Sans Medium"/>
              </a:rPr>
              <a:t>Resolving Ambiguities</a:t>
            </a:r>
            <a:endParaRPr lang="en-US" sz="3400" b="1">
              <a:solidFill>
                <a:schemeClr val="bg1"/>
              </a:solidFill>
              <a:latin typeface="IBM Plex Sans Medium"/>
            </a:endParaRPr>
          </a:p>
        </p:txBody>
      </p:sp>
      <p:pic>
        <p:nvPicPr>
          <p:cNvPr id="10" name="Image 3" descr="preencoded.png">
            <a:extLst>
              <a:ext uri="{FF2B5EF4-FFF2-40B4-BE49-F238E27FC236}">
                <a16:creationId xmlns:a16="http://schemas.microsoft.com/office/drawing/2014/main" id="{4DBD68A3-47B9-0160-B7B7-87181280B1B9}"/>
              </a:ext>
            </a:extLst>
          </p:cNvPr>
          <p:cNvPicPr>
            <a:picLocks noChangeAspect="1"/>
          </p:cNvPicPr>
          <p:nvPr/>
        </p:nvPicPr>
        <p:blipFill>
          <a:blip r:embed="rId3"/>
          <a:stretch>
            <a:fillRect/>
          </a:stretch>
        </p:blipFill>
        <p:spPr>
          <a:xfrm>
            <a:off x="346571" y="612040"/>
            <a:ext cx="370825" cy="370825"/>
          </a:xfrm>
          <a:prstGeom prst="rect">
            <a:avLst/>
          </a:prstGeom>
        </p:spPr>
      </p:pic>
      <p:sp>
        <p:nvSpPr>
          <p:cNvPr id="11" name="Text 5">
            <a:extLst>
              <a:ext uri="{FF2B5EF4-FFF2-40B4-BE49-F238E27FC236}">
                <a16:creationId xmlns:a16="http://schemas.microsoft.com/office/drawing/2014/main" id="{E23970FE-35C6-837F-47EA-D54C49812189}"/>
              </a:ext>
            </a:extLst>
          </p:cNvPr>
          <p:cNvSpPr/>
          <p:nvPr/>
        </p:nvSpPr>
        <p:spPr>
          <a:xfrm>
            <a:off x="3858478" y="1543879"/>
            <a:ext cx="3920728" cy="339328"/>
          </a:xfrm>
          <a:prstGeom prst="rect">
            <a:avLst/>
          </a:prstGeom>
          <a:noFill/>
          <a:ln/>
        </p:spPr>
        <p:txBody>
          <a:bodyPr wrap="none" lIns="0" tIns="0" rIns="0" bIns="0" rtlCol="0" anchor="t"/>
          <a:lstStyle/>
          <a:p>
            <a:pPr marL="0" indent="0" algn="l">
              <a:lnSpc>
                <a:spcPts val="2650"/>
              </a:lnSpc>
              <a:buNone/>
            </a:pPr>
            <a:endParaRPr lang="en-US" sz="2100" b="1"/>
          </a:p>
        </p:txBody>
      </p:sp>
      <p:sp>
        <p:nvSpPr>
          <p:cNvPr id="12" name="Text 6">
            <a:extLst>
              <a:ext uri="{FF2B5EF4-FFF2-40B4-BE49-F238E27FC236}">
                <a16:creationId xmlns:a16="http://schemas.microsoft.com/office/drawing/2014/main" id="{6405D8C6-4E9E-1381-7036-100F59C66C53}"/>
              </a:ext>
            </a:extLst>
          </p:cNvPr>
          <p:cNvSpPr/>
          <p:nvPr/>
        </p:nvSpPr>
        <p:spPr>
          <a:xfrm>
            <a:off x="903111" y="1327074"/>
            <a:ext cx="12824178" cy="1106237"/>
          </a:xfrm>
          <a:prstGeom prst="rect">
            <a:avLst/>
          </a:prstGeom>
          <a:noFill/>
          <a:ln/>
        </p:spPr>
        <p:txBody>
          <a:bodyPr wrap="square" lIns="0" tIns="0" rIns="0" bIns="0" rtlCol="0" anchor="t"/>
          <a:lstStyle/>
          <a:p>
            <a:pPr>
              <a:lnSpc>
                <a:spcPts val="2700"/>
              </a:lnSpc>
            </a:pPr>
            <a:r>
              <a:rPr lang="en-US" sz="1650">
                <a:solidFill>
                  <a:schemeClr val="bg1"/>
                </a:solidFill>
                <a:latin typeface="Roboto" pitchFamily="34" charset="0"/>
                <a:ea typeface="Roboto" pitchFamily="34" charset="-122"/>
                <a:cs typeface="Roboto" pitchFamily="34" charset="-120"/>
              </a:rPr>
              <a:t>The Ministry of Finance, through a press release dated August 29, 2017, clarified that </a:t>
            </a:r>
            <a:r>
              <a:rPr lang="en-IN" sz="1650">
                <a:solidFill>
                  <a:schemeClr val="bg1"/>
                </a:solidFill>
                <a:latin typeface="Roboto" pitchFamily="34" charset="0"/>
                <a:ea typeface="Roboto" pitchFamily="34" charset="-122"/>
                <a:cs typeface="Roboto" pitchFamily="34" charset="-120"/>
              </a:rPr>
              <a:t>as Section 243 of the IBC which provides for repeal of said enactments has not been notified till date &amp; </a:t>
            </a:r>
            <a:r>
              <a:rPr lang="en-US" sz="1650">
                <a:solidFill>
                  <a:schemeClr val="bg1"/>
                </a:solidFill>
                <a:latin typeface="Roboto" pitchFamily="34" charset="0"/>
                <a:ea typeface="Roboto" pitchFamily="34" charset="-122"/>
                <a:cs typeface="Roboto" pitchFamily="34" charset="-120"/>
              </a:rPr>
              <a:t>until the relevant provisions of the IBC pertaining to the insolvency of the Individuals come into force, the Presidency Towns Insolvency Act, 1909, and the Provincial Insolvency Act, 1920 shall remain in effect. </a:t>
            </a:r>
          </a:p>
          <a:p>
            <a:pPr marL="0" indent="0" algn="l">
              <a:lnSpc>
                <a:spcPts val="2700"/>
              </a:lnSpc>
              <a:buNone/>
            </a:pPr>
            <a:endParaRPr lang="en-US" sz="1650">
              <a:solidFill>
                <a:schemeClr val="bg1"/>
              </a:solidFill>
            </a:endParaRPr>
          </a:p>
        </p:txBody>
      </p:sp>
      <p:pic>
        <p:nvPicPr>
          <p:cNvPr id="13" name="Picture 12" descr="A blue logo on a black background&#10;&#10;Description automatically generated">
            <a:extLst>
              <a:ext uri="{FF2B5EF4-FFF2-40B4-BE49-F238E27FC236}">
                <a16:creationId xmlns:a16="http://schemas.microsoft.com/office/drawing/2014/main" id="{0EA0F235-1EBE-20BB-2B3C-7DC722C8DAD4}"/>
              </a:ext>
            </a:extLst>
          </p:cNvPr>
          <p:cNvPicPr>
            <a:picLocks noChangeAspect="1"/>
          </p:cNvPicPr>
          <p:nvPr/>
        </p:nvPicPr>
        <p:blipFill>
          <a:blip r:embed="rId4"/>
          <a:stretch>
            <a:fillRect/>
          </a:stretch>
        </p:blipFill>
        <p:spPr>
          <a:xfrm>
            <a:off x="13524163" y="45051"/>
            <a:ext cx="1106237" cy="1106237"/>
          </a:xfrm>
          <a:prstGeom prst="rect">
            <a:avLst/>
          </a:prstGeom>
        </p:spPr>
      </p:pic>
      <p:sp>
        <p:nvSpPr>
          <p:cNvPr id="15" name="TextBox 14">
            <a:extLst>
              <a:ext uri="{FF2B5EF4-FFF2-40B4-BE49-F238E27FC236}">
                <a16:creationId xmlns:a16="http://schemas.microsoft.com/office/drawing/2014/main" id="{5ECE3EAB-B040-1CBE-85CE-B457D8C58044}"/>
              </a:ext>
            </a:extLst>
          </p:cNvPr>
          <p:cNvSpPr txBox="1"/>
          <p:nvPr/>
        </p:nvSpPr>
        <p:spPr>
          <a:xfrm>
            <a:off x="12828068" y="7755059"/>
            <a:ext cx="1645920" cy="438912"/>
          </a:xfrm>
          <a:prstGeom prst="rect">
            <a:avLst/>
          </a:prstGeom>
          <a:solidFill>
            <a:srgbClr val="292929"/>
          </a:solidFill>
        </p:spPr>
        <p:txBody>
          <a:bodyPr wrap="square" rtlCol="0">
            <a:spAutoFit/>
          </a:bodyPr>
          <a:lstStyle/>
          <a:p>
            <a:endParaRPr lang="en-IN"/>
          </a:p>
        </p:txBody>
      </p:sp>
      <p:pic>
        <p:nvPicPr>
          <p:cNvPr id="4" name="Picture 3">
            <a:extLst>
              <a:ext uri="{FF2B5EF4-FFF2-40B4-BE49-F238E27FC236}">
                <a16:creationId xmlns:a16="http://schemas.microsoft.com/office/drawing/2014/main" id="{D497AE1B-EB91-70AB-9980-3B797A26F761}"/>
              </a:ext>
            </a:extLst>
          </p:cNvPr>
          <p:cNvPicPr>
            <a:picLocks noChangeAspect="1"/>
          </p:cNvPicPr>
          <p:nvPr/>
        </p:nvPicPr>
        <p:blipFill>
          <a:blip r:embed="rId5"/>
          <a:srcRect r="6591"/>
          <a:stretch/>
        </p:blipFill>
        <p:spPr>
          <a:xfrm>
            <a:off x="3508336" y="2764870"/>
            <a:ext cx="7613728" cy="4990189"/>
          </a:xfrm>
          <a:prstGeom prst="rect">
            <a:avLst/>
          </a:prstGeom>
          <a:ln>
            <a:solidFill>
              <a:schemeClr val="tx1"/>
            </a:solidFill>
          </a:ln>
        </p:spPr>
      </p:pic>
    </p:spTree>
    <p:extLst>
      <p:ext uri="{BB962C8B-B14F-4D97-AF65-F5344CB8AC3E}">
        <p14:creationId xmlns:p14="http://schemas.microsoft.com/office/powerpoint/2010/main" val="177890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14237" y="2281"/>
            <a:ext cx="5511811" cy="8229600"/>
          </a:xfrm>
          <a:prstGeom prst="rect">
            <a:avLst/>
          </a:prstGeom>
        </p:spPr>
      </p:pic>
      <p:sp>
        <p:nvSpPr>
          <p:cNvPr id="3" name="Text 0"/>
          <p:cNvSpPr/>
          <p:nvPr/>
        </p:nvSpPr>
        <p:spPr>
          <a:xfrm>
            <a:off x="378867" y="191377"/>
            <a:ext cx="8451004" cy="1087279"/>
          </a:xfrm>
          <a:prstGeom prst="rect">
            <a:avLst/>
          </a:prstGeom>
          <a:noFill/>
          <a:ln/>
        </p:spPr>
        <p:txBody>
          <a:bodyPr wrap="square" lIns="0" tIns="0" rIns="0" bIns="0" rtlCol="0" anchor="t"/>
          <a:lstStyle/>
          <a:p>
            <a:pPr marL="0" indent="0">
              <a:lnSpc>
                <a:spcPts val="4250"/>
              </a:lnSpc>
              <a:buNone/>
            </a:pPr>
            <a:r>
              <a:rPr lang="en-US" sz="3200" b="1">
                <a:solidFill>
                  <a:schemeClr val="bg1"/>
                </a:solidFill>
                <a:latin typeface="IBM Plex Sans Medium" pitchFamily="34" charset="0"/>
                <a:ea typeface="IBM Plex Sans Medium" pitchFamily="34" charset="-122"/>
                <a:cs typeface="IBM Plex Sans Medium" pitchFamily="34" charset="-120"/>
              </a:rPr>
              <a:t>Current Scenario : Co-existence of IBC, PTIA 1909 &amp; PIA, 1920</a:t>
            </a:r>
            <a:endParaRPr lang="en-US" sz="3200" b="1">
              <a:solidFill>
                <a:schemeClr val="bg1"/>
              </a:solidFill>
            </a:endParaRPr>
          </a:p>
        </p:txBody>
      </p:sp>
      <p:sp>
        <p:nvSpPr>
          <p:cNvPr id="4" name="Shape 1"/>
          <p:cNvSpPr/>
          <p:nvPr/>
        </p:nvSpPr>
        <p:spPr>
          <a:xfrm>
            <a:off x="445721" y="1412731"/>
            <a:ext cx="22860" cy="6513862"/>
          </a:xfrm>
          <a:prstGeom prst="roundRect">
            <a:avLst>
              <a:gd name="adj" fmla="val 114147"/>
            </a:avLst>
          </a:prstGeom>
          <a:solidFill>
            <a:srgbClr val="61646A"/>
          </a:solidFill>
          <a:ln/>
        </p:spPr>
        <p:txBody>
          <a:bodyPr/>
          <a:lstStyle/>
          <a:p>
            <a:endParaRPr lang="en-US">
              <a:solidFill>
                <a:schemeClr val="bg1"/>
              </a:solidFill>
            </a:endParaRPr>
          </a:p>
        </p:txBody>
      </p:sp>
      <p:sp>
        <p:nvSpPr>
          <p:cNvPr id="5" name="Shape 2"/>
          <p:cNvSpPr/>
          <p:nvPr/>
        </p:nvSpPr>
        <p:spPr>
          <a:xfrm>
            <a:off x="629970" y="1919290"/>
            <a:ext cx="608767" cy="22860"/>
          </a:xfrm>
          <a:prstGeom prst="roundRect">
            <a:avLst>
              <a:gd name="adj" fmla="val 114147"/>
            </a:avLst>
          </a:prstGeom>
          <a:solidFill>
            <a:srgbClr val="61646A"/>
          </a:solidFill>
          <a:ln/>
        </p:spPr>
        <p:txBody>
          <a:bodyPr/>
          <a:lstStyle/>
          <a:p>
            <a:endParaRPr lang="en-US">
              <a:solidFill>
                <a:schemeClr val="bg1"/>
              </a:solidFill>
            </a:endParaRPr>
          </a:p>
        </p:txBody>
      </p:sp>
      <p:sp>
        <p:nvSpPr>
          <p:cNvPr id="6" name="Shape 3"/>
          <p:cNvSpPr/>
          <p:nvPr/>
        </p:nvSpPr>
        <p:spPr>
          <a:xfrm>
            <a:off x="295432" y="1761185"/>
            <a:ext cx="323436" cy="294033"/>
          </a:xfrm>
          <a:prstGeom prst="roundRect">
            <a:avLst>
              <a:gd name="adj" fmla="val 6668"/>
            </a:avLst>
          </a:prstGeom>
          <a:solidFill>
            <a:srgbClr val="484B51"/>
          </a:solidFill>
          <a:ln/>
        </p:spPr>
        <p:txBody>
          <a:bodyPr/>
          <a:lstStyle/>
          <a:p>
            <a:pPr algn="ctr">
              <a:lnSpc>
                <a:spcPts val="2050"/>
              </a:lnSpc>
            </a:pPr>
            <a:r>
              <a:rPr lang="en-US" sz="1800" b="1">
                <a:solidFill>
                  <a:schemeClr val="bg1"/>
                </a:solidFill>
                <a:latin typeface="Roboto" panose="02000000000000000000" pitchFamily="2" charset="0"/>
                <a:ea typeface="Roboto" panose="02000000000000000000" pitchFamily="2" charset="0"/>
                <a:cs typeface="Roboto" panose="02000000000000000000" pitchFamily="2" charset="0"/>
              </a:rPr>
              <a:t>1</a:t>
            </a:r>
          </a:p>
        </p:txBody>
      </p:sp>
      <p:sp>
        <p:nvSpPr>
          <p:cNvPr id="7" name="Text 4"/>
          <p:cNvSpPr/>
          <p:nvPr/>
        </p:nvSpPr>
        <p:spPr>
          <a:xfrm>
            <a:off x="378867" y="1867961"/>
            <a:ext cx="156567" cy="260985"/>
          </a:xfrm>
          <a:prstGeom prst="rect">
            <a:avLst/>
          </a:prstGeom>
          <a:noFill/>
          <a:ln/>
        </p:spPr>
        <p:txBody>
          <a:bodyPr wrap="none" lIns="0" tIns="0" rIns="0" bIns="0" rtlCol="0" anchor="t"/>
          <a:lstStyle/>
          <a:p>
            <a:pPr marL="0" indent="0" algn="ctr">
              <a:lnSpc>
                <a:spcPts val="2050"/>
              </a:lnSpc>
              <a:buNone/>
            </a:pPr>
            <a:endParaRPr lang="en-US" sz="2800">
              <a:solidFill>
                <a:schemeClr val="bg1"/>
              </a:solidFill>
            </a:endParaRPr>
          </a:p>
        </p:txBody>
      </p:sp>
      <p:sp>
        <p:nvSpPr>
          <p:cNvPr id="8" name="Text 5"/>
          <p:cNvSpPr/>
          <p:nvPr/>
        </p:nvSpPr>
        <p:spPr>
          <a:xfrm>
            <a:off x="1300209" y="1790213"/>
            <a:ext cx="4619658" cy="269979"/>
          </a:xfrm>
          <a:prstGeom prst="rect">
            <a:avLst/>
          </a:prstGeom>
          <a:noFill/>
          <a:ln/>
        </p:spPr>
        <p:txBody>
          <a:bodyPr wrap="none" lIns="0" tIns="0" rIns="0" bIns="0" rtlCol="0" anchor="t"/>
          <a:lstStyle/>
          <a:p>
            <a:pPr>
              <a:lnSpc>
                <a:spcPts val="2100"/>
              </a:lnSpc>
            </a:pPr>
            <a:r>
              <a:rPr lang="en-IN" sz="1650" b="1">
                <a:solidFill>
                  <a:schemeClr val="bg1"/>
                </a:solidFill>
                <a:latin typeface="IBM Plex Sans Medium" pitchFamily="34" charset="0"/>
              </a:rPr>
              <a:t>Corporate Insolvency &amp; </a:t>
            </a:r>
            <a:r>
              <a:rPr lang="en-US" sz="1650" b="1">
                <a:solidFill>
                  <a:schemeClr val="bg1"/>
                </a:solidFill>
                <a:latin typeface="IBM Plex Sans Medium" pitchFamily="34" charset="0"/>
              </a:rPr>
              <a:t>Individual Insolvency </a:t>
            </a:r>
          </a:p>
          <a:p>
            <a:pPr>
              <a:lnSpc>
                <a:spcPts val="2100"/>
              </a:lnSpc>
            </a:pPr>
            <a:endParaRPr lang="en-US" sz="1650" b="1">
              <a:solidFill>
                <a:schemeClr val="bg1"/>
              </a:solidFill>
              <a:latin typeface="IBM Plex Sans Medium" pitchFamily="34" charset="0"/>
            </a:endParaRPr>
          </a:p>
        </p:txBody>
      </p:sp>
      <p:sp>
        <p:nvSpPr>
          <p:cNvPr id="9" name="Text 6"/>
          <p:cNvSpPr/>
          <p:nvPr/>
        </p:nvSpPr>
        <p:spPr>
          <a:xfrm>
            <a:off x="1274516" y="2262513"/>
            <a:ext cx="3498053" cy="1452046"/>
          </a:xfrm>
          <a:prstGeom prst="rect">
            <a:avLst/>
          </a:prstGeom>
          <a:noFill/>
          <a:ln/>
        </p:spPr>
        <p:txBody>
          <a:bodyPr wrap="square" lIns="0" tIns="0" rIns="0" bIns="0" rtlCol="0" anchor="t"/>
          <a:lstStyle/>
          <a:p>
            <a:pPr marL="285750" indent="-285750" algn="just">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The IBC serves as the comprehensive legislation for insolvency and bankruptcy proceedings concerning companies and limited liability partnerships (LLPs).</a:t>
            </a:r>
          </a:p>
        </p:txBody>
      </p:sp>
      <p:sp>
        <p:nvSpPr>
          <p:cNvPr id="12" name="Text 9"/>
          <p:cNvSpPr/>
          <p:nvPr/>
        </p:nvSpPr>
        <p:spPr>
          <a:xfrm>
            <a:off x="378867" y="3322310"/>
            <a:ext cx="156567" cy="260985"/>
          </a:xfrm>
          <a:prstGeom prst="rect">
            <a:avLst/>
          </a:prstGeom>
          <a:noFill/>
          <a:ln/>
        </p:spPr>
        <p:txBody>
          <a:bodyPr wrap="none" lIns="0" tIns="0" rIns="0" bIns="0" rtlCol="0" anchor="t"/>
          <a:lstStyle/>
          <a:p>
            <a:pPr marL="0" indent="0" algn="ctr">
              <a:lnSpc>
                <a:spcPts val="2050"/>
              </a:lnSpc>
              <a:buNone/>
            </a:pPr>
            <a:endParaRPr lang="en-US" sz="2800">
              <a:solidFill>
                <a:schemeClr val="bg1"/>
              </a:solidFill>
            </a:endParaRPr>
          </a:p>
        </p:txBody>
      </p:sp>
      <p:sp>
        <p:nvSpPr>
          <p:cNvPr id="15" name="Shape 12"/>
          <p:cNvSpPr/>
          <p:nvPr/>
        </p:nvSpPr>
        <p:spPr>
          <a:xfrm>
            <a:off x="596103" y="4907010"/>
            <a:ext cx="608767" cy="22860"/>
          </a:xfrm>
          <a:prstGeom prst="roundRect">
            <a:avLst>
              <a:gd name="adj" fmla="val 114147"/>
            </a:avLst>
          </a:prstGeom>
          <a:solidFill>
            <a:srgbClr val="61646A"/>
          </a:solidFill>
          <a:ln/>
        </p:spPr>
        <p:txBody>
          <a:bodyPr/>
          <a:lstStyle/>
          <a:p>
            <a:endParaRPr lang="en-US">
              <a:solidFill>
                <a:schemeClr val="bg1"/>
              </a:solidFill>
            </a:endParaRPr>
          </a:p>
        </p:txBody>
      </p:sp>
      <p:sp>
        <p:nvSpPr>
          <p:cNvPr id="16" name="Shape 13"/>
          <p:cNvSpPr/>
          <p:nvPr/>
        </p:nvSpPr>
        <p:spPr>
          <a:xfrm>
            <a:off x="261471" y="4720819"/>
            <a:ext cx="332720" cy="340621"/>
          </a:xfrm>
          <a:prstGeom prst="roundRect">
            <a:avLst>
              <a:gd name="adj" fmla="val 6668"/>
            </a:avLst>
          </a:prstGeom>
          <a:solidFill>
            <a:srgbClr val="484B51"/>
          </a:solidFill>
          <a:ln/>
        </p:spPr>
        <p:txBody>
          <a:bodyPr/>
          <a:lstStyle/>
          <a:p>
            <a:pPr algn="ctr">
              <a:lnSpc>
                <a:spcPts val="2050"/>
              </a:lnSpc>
            </a:pPr>
            <a:r>
              <a:rPr lang="en-US" b="1">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
        <p:nvSpPr>
          <p:cNvPr id="17" name="Text 14"/>
          <p:cNvSpPr/>
          <p:nvPr/>
        </p:nvSpPr>
        <p:spPr>
          <a:xfrm>
            <a:off x="378867" y="4776658"/>
            <a:ext cx="156567" cy="260985"/>
          </a:xfrm>
          <a:prstGeom prst="rect">
            <a:avLst/>
          </a:prstGeom>
          <a:noFill/>
          <a:ln/>
        </p:spPr>
        <p:txBody>
          <a:bodyPr wrap="none" lIns="0" tIns="0" rIns="0" bIns="0" rtlCol="0" anchor="t"/>
          <a:lstStyle/>
          <a:p>
            <a:pPr marL="0" indent="0" algn="ctr">
              <a:lnSpc>
                <a:spcPts val="2050"/>
              </a:lnSpc>
              <a:buNone/>
            </a:pPr>
            <a:endParaRPr lang="en-US" sz="2800">
              <a:solidFill>
                <a:schemeClr val="bg1"/>
              </a:solidFill>
            </a:endParaRPr>
          </a:p>
        </p:txBody>
      </p:sp>
      <p:sp>
        <p:nvSpPr>
          <p:cNvPr id="18" name="Text 15"/>
          <p:cNvSpPr/>
          <p:nvPr/>
        </p:nvSpPr>
        <p:spPr>
          <a:xfrm>
            <a:off x="1274516" y="3556131"/>
            <a:ext cx="2652117" cy="271701"/>
          </a:xfrm>
          <a:prstGeom prst="rect">
            <a:avLst/>
          </a:prstGeom>
          <a:noFill/>
          <a:ln/>
        </p:spPr>
        <p:txBody>
          <a:bodyPr wrap="none" lIns="0" tIns="0" rIns="0" bIns="0" rtlCol="0" anchor="t"/>
          <a:lstStyle/>
          <a:p>
            <a:pPr marL="0" indent="0" algn="l">
              <a:lnSpc>
                <a:spcPts val="2100"/>
              </a:lnSpc>
              <a:buNone/>
            </a:pPr>
            <a:endParaRPr lang="en-US" sz="1650">
              <a:solidFill>
                <a:schemeClr val="bg1"/>
              </a:solidFill>
            </a:endParaRPr>
          </a:p>
        </p:txBody>
      </p:sp>
      <p:sp>
        <p:nvSpPr>
          <p:cNvPr id="19" name="Text 16"/>
          <p:cNvSpPr/>
          <p:nvPr/>
        </p:nvSpPr>
        <p:spPr>
          <a:xfrm>
            <a:off x="5516163" y="2320175"/>
            <a:ext cx="3353219" cy="1507657"/>
          </a:xfrm>
          <a:prstGeom prst="rect">
            <a:avLst/>
          </a:prstGeom>
          <a:noFill/>
          <a:ln/>
        </p:spPr>
        <p:txBody>
          <a:bodyPr wrap="square" lIns="0" tIns="0" rIns="0" bIns="0" rtlCol="0" anchor="t"/>
          <a:lstStyle/>
          <a:p>
            <a:pPr marL="285750" indent="-285750" algn="just">
              <a:lnSpc>
                <a:spcPts val="2150"/>
              </a:lnSpc>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The PIA,1920 &amp; PTIA, 1909 continue to govern insolvency proceedings for individuals particularly in cases unrelated to corporate debtors.</a:t>
            </a:r>
          </a:p>
        </p:txBody>
      </p:sp>
      <p:sp>
        <p:nvSpPr>
          <p:cNvPr id="20" name="Shape 17"/>
          <p:cNvSpPr/>
          <p:nvPr/>
        </p:nvSpPr>
        <p:spPr>
          <a:xfrm>
            <a:off x="629970" y="6846785"/>
            <a:ext cx="608767" cy="22860"/>
          </a:xfrm>
          <a:prstGeom prst="roundRect">
            <a:avLst>
              <a:gd name="adj" fmla="val 114147"/>
            </a:avLst>
          </a:prstGeom>
          <a:solidFill>
            <a:srgbClr val="61646A"/>
          </a:solidFill>
          <a:ln/>
        </p:spPr>
        <p:txBody>
          <a:bodyPr/>
          <a:lstStyle/>
          <a:p>
            <a:endParaRPr lang="en-US">
              <a:solidFill>
                <a:schemeClr val="bg1"/>
              </a:solidFill>
            </a:endParaRPr>
          </a:p>
        </p:txBody>
      </p:sp>
      <p:sp>
        <p:nvSpPr>
          <p:cNvPr id="21" name="Shape 18"/>
          <p:cNvSpPr/>
          <p:nvPr/>
        </p:nvSpPr>
        <p:spPr>
          <a:xfrm>
            <a:off x="261471" y="6628729"/>
            <a:ext cx="391358" cy="391358"/>
          </a:xfrm>
          <a:prstGeom prst="roundRect">
            <a:avLst>
              <a:gd name="adj" fmla="val 6668"/>
            </a:avLst>
          </a:prstGeom>
          <a:solidFill>
            <a:srgbClr val="484B51"/>
          </a:solidFill>
          <a:ln/>
        </p:spPr>
        <p:txBody>
          <a:bodyPr/>
          <a:lstStyle/>
          <a:p>
            <a:endParaRPr lang="en-US">
              <a:solidFill>
                <a:schemeClr val="bg1"/>
              </a:solidFill>
            </a:endParaRPr>
          </a:p>
        </p:txBody>
      </p:sp>
      <p:sp>
        <p:nvSpPr>
          <p:cNvPr id="22" name="Text 19"/>
          <p:cNvSpPr/>
          <p:nvPr/>
        </p:nvSpPr>
        <p:spPr>
          <a:xfrm>
            <a:off x="367437" y="6693915"/>
            <a:ext cx="156567" cy="260985"/>
          </a:xfrm>
          <a:prstGeom prst="rect">
            <a:avLst/>
          </a:prstGeom>
          <a:noFill/>
          <a:ln/>
        </p:spPr>
        <p:txBody>
          <a:bodyPr wrap="none" lIns="0" tIns="0" rIns="0" bIns="0" rtlCol="0" anchor="t"/>
          <a:lstStyle/>
          <a:p>
            <a:pPr algn="ctr">
              <a:lnSpc>
                <a:spcPts val="2050"/>
              </a:lnSpc>
            </a:pPr>
            <a:r>
              <a:rPr lang="en-US" b="1">
                <a:solidFill>
                  <a:schemeClr val="bg1"/>
                </a:solidFill>
                <a:latin typeface="Roboto" panose="02000000000000000000" pitchFamily="2" charset="0"/>
                <a:ea typeface="Roboto" panose="02000000000000000000" pitchFamily="2" charset="0"/>
                <a:cs typeface="Roboto" panose="02000000000000000000" pitchFamily="2" charset="0"/>
              </a:rPr>
              <a:t>3</a:t>
            </a:r>
          </a:p>
          <a:p>
            <a:pPr marL="0" indent="0" algn="ctr">
              <a:lnSpc>
                <a:spcPts val="2050"/>
              </a:lnSpc>
              <a:buNone/>
            </a:pPr>
            <a:endParaRPr lang="en-US" sz="2800">
              <a:solidFill>
                <a:schemeClr val="bg1"/>
              </a:solidFill>
            </a:endParaRPr>
          </a:p>
        </p:txBody>
      </p:sp>
      <p:sp>
        <p:nvSpPr>
          <p:cNvPr id="23" name="Text 20"/>
          <p:cNvSpPr/>
          <p:nvPr/>
        </p:nvSpPr>
        <p:spPr>
          <a:xfrm>
            <a:off x="1304632" y="6762162"/>
            <a:ext cx="3572470" cy="271701"/>
          </a:xfrm>
          <a:prstGeom prst="rect">
            <a:avLst/>
          </a:prstGeom>
          <a:noFill/>
          <a:ln/>
        </p:spPr>
        <p:txBody>
          <a:bodyPr wrap="none" lIns="0" tIns="0" rIns="0" bIns="0" rtlCol="0" anchor="t"/>
          <a:lstStyle/>
          <a:p>
            <a:pPr>
              <a:lnSpc>
                <a:spcPts val="2100"/>
              </a:lnSpc>
            </a:pPr>
            <a:r>
              <a:rPr lang="en-IN" sz="1650" b="1">
                <a:solidFill>
                  <a:schemeClr val="bg1"/>
                </a:solidFill>
                <a:latin typeface="IBM Plex Sans Medium" pitchFamily="34" charset="0"/>
              </a:rPr>
              <a:t>Procedural Law</a:t>
            </a:r>
            <a:endParaRPr lang="en-US" sz="1650" b="1">
              <a:solidFill>
                <a:schemeClr val="bg1"/>
              </a:solidFill>
              <a:latin typeface="IBM Plex Sans Medium" pitchFamily="34" charset="0"/>
            </a:endParaRPr>
          </a:p>
        </p:txBody>
      </p:sp>
      <p:sp>
        <p:nvSpPr>
          <p:cNvPr id="24" name="Text 21"/>
          <p:cNvSpPr/>
          <p:nvPr/>
        </p:nvSpPr>
        <p:spPr>
          <a:xfrm>
            <a:off x="1274517" y="7221311"/>
            <a:ext cx="3383034" cy="834747"/>
          </a:xfrm>
          <a:prstGeom prst="rect">
            <a:avLst/>
          </a:prstGeom>
          <a:noFill/>
          <a:ln/>
        </p:spPr>
        <p:txBody>
          <a:bodyPr wrap="square" lIns="0" tIns="0" rIns="0" bIns="0" rtlCol="0" anchor="t"/>
          <a:lstStyle/>
          <a:p>
            <a:pPr marL="285750" indent="-285750" algn="just">
              <a:lnSpc>
                <a:spcPts val="2150"/>
              </a:lnSpc>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IBC prescribes specific procedures for insolvency proceedings under the Code</a:t>
            </a:r>
          </a:p>
        </p:txBody>
      </p:sp>
      <p:pic>
        <p:nvPicPr>
          <p:cNvPr id="25" name="Picture 24" descr="A blue logo on a black background&#10;&#10;Description automatically generated">
            <a:extLst>
              <a:ext uri="{FF2B5EF4-FFF2-40B4-BE49-F238E27FC236}">
                <a16:creationId xmlns:a16="http://schemas.microsoft.com/office/drawing/2014/main" id="{14D3361A-8CEA-0EFF-7E66-2BB824E45F89}"/>
              </a:ext>
            </a:extLst>
          </p:cNvPr>
          <p:cNvPicPr>
            <a:picLocks noChangeAspect="1"/>
          </p:cNvPicPr>
          <p:nvPr/>
        </p:nvPicPr>
        <p:blipFill>
          <a:blip r:embed="rId4"/>
          <a:stretch>
            <a:fillRect/>
          </a:stretch>
        </p:blipFill>
        <p:spPr>
          <a:xfrm>
            <a:off x="13524163" y="14155"/>
            <a:ext cx="1106237" cy="1106237"/>
          </a:xfrm>
          <a:prstGeom prst="rect">
            <a:avLst/>
          </a:prstGeom>
        </p:spPr>
      </p:pic>
      <p:sp>
        <p:nvSpPr>
          <p:cNvPr id="27" name="TextBox 26">
            <a:extLst>
              <a:ext uri="{FF2B5EF4-FFF2-40B4-BE49-F238E27FC236}">
                <a16:creationId xmlns:a16="http://schemas.microsoft.com/office/drawing/2014/main" id="{4D174B4C-33DD-5A40-5462-71B1671DAD5D}"/>
              </a:ext>
            </a:extLst>
          </p:cNvPr>
          <p:cNvSpPr txBox="1"/>
          <p:nvPr/>
        </p:nvSpPr>
        <p:spPr>
          <a:xfrm>
            <a:off x="1204870" y="3423620"/>
            <a:ext cx="3697536" cy="1015663"/>
          </a:xfrm>
          <a:prstGeom prst="rect">
            <a:avLst/>
          </a:prstGeom>
          <a:noFill/>
        </p:spPr>
        <p:txBody>
          <a:bodyPr wrap="square">
            <a:spAutoFit/>
          </a:bodyPr>
          <a:lstStyle/>
          <a:p>
            <a:pPr marL="285750" indent="-285750" algn="just">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With the partial notification of Part III, the IBC now also addresses the insolvency of </a:t>
            </a:r>
            <a:r>
              <a:rPr lang="en-US" sz="1500" i="1">
                <a:solidFill>
                  <a:schemeClr val="bg1"/>
                </a:solidFill>
                <a:latin typeface="Roboto" panose="02000000000000000000" pitchFamily="2" charset="0"/>
                <a:ea typeface="Roboto" panose="02000000000000000000" pitchFamily="2" charset="0"/>
                <a:cs typeface="Roboto" panose="02000000000000000000" pitchFamily="2" charset="0"/>
              </a:rPr>
              <a:t>personal guarantors to corporate debtors.</a:t>
            </a:r>
            <a:endParaRPr lang="en-IN" sz="1500" i="1"/>
          </a:p>
        </p:txBody>
      </p:sp>
      <p:sp>
        <p:nvSpPr>
          <p:cNvPr id="29" name="TextBox 28">
            <a:extLst>
              <a:ext uri="{FF2B5EF4-FFF2-40B4-BE49-F238E27FC236}">
                <a16:creationId xmlns:a16="http://schemas.microsoft.com/office/drawing/2014/main" id="{5DBE976C-9D70-CB85-8C13-3FE1787D949B}"/>
              </a:ext>
            </a:extLst>
          </p:cNvPr>
          <p:cNvSpPr txBox="1"/>
          <p:nvPr/>
        </p:nvSpPr>
        <p:spPr>
          <a:xfrm>
            <a:off x="1300209" y="4788236"/>
            <a:ext cx="2652117" cy="269979"/>
          </a:xfrm>
          <a:prstGeom prst="rect">
            <a:avLst/>
          </a:prstGeom>
          <a:noFill/>
          <a:ln/>
        </p:spPr>
        <p:txBody>
          <a:bodyPr wrap="none" lIns="0" tIns="0" rIns="0" bIns="0" rtlCol="0" anchor="t"/>
          <a:lstStyle>
            <a:defPPr>
              <a:defRPr lang="en-US"/>
            </a:defPPr>
            <a:lvl1pPr indent="0">
              <a:lnSpc>
                <a:spcPts val="2100"/>
              </a:lnSpc>
              <a:buNone/>
              <a:defRPr sz="1650">
                <a:solidFill>
                  <a:schemeClr val="bg1"/>
                </a:solidFill>
                <a:latin typeface="IBM Plex Sans Medium" pitchFamily="34" charset="0"/>
                <a:ea typeface="IBM Plex Sans Medium" pitchFamily="34" charset="-122"/>
                <a:cs typeface="IBM Plex Sans Medium" pitchFamily="34" charset="-120"/>
              </a:defRPr>
            </a:lvl1pPr>
          </a:lstStyle>
          <a:p>
            <a:r>
              <a:rPr lang="en-IN" b="1"/>
              <a:t>Adjudicating Authority</a:t>
            </a:r>
          </a:p>
        </p:txBody>
      </p:sp>
      <p:sp>
        <p:nvSpPr>
          <p:cNvPr id="31" name="TextBox 30">
            <a:extLst>
              <a:ext uri="{FF2B5EF4-FFF2-40B4-BE49-F238E27FC236}">
                <a16:creationId xmlns:a16="http://schemas.microsoft.com/office/drawing/2014/main" id="{9ECA8A7F-9512-5483-84A2-06FBD998CF28}"/>
              </a:ext>
            </a:extLst>
          </p:cNvPr>
          <p:cNvSpPr txBox="1"/>
          <p:nvPr/>
        </p:nvSpPr>
        <p:spPr>
          <a:xfrm>
            <a:off x="1274516" y="5250092"/>
            <a:ext cx="3456667" cy="1246495"/>
          </a:xfrm>
          <a:prstGeom prst="rect">
            <a:avLst/>
          </a:prstGeom>
          <a:noFill/>
        </p:spPr>
        <p:txBody>
          <a:bodyPr wrap="square">
            <a:spAutoFit/>
          </a:bodyPr>
          <a:lstStyle/>
          <a:p>
            <a:pPr marL="285750" indent="-285750" algn="just">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The National Company Law Tribunal acts as the adjudicating authority for the corporate debtors and personal guarantors to corporate debtors.</a:t>
            </a:r>
            <a:endParaRPr lang="en-IN" sz="15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7BEDEB6F-173E-0D21-EB2B-12176DA51996}"/>
              </a:ext>
            </a:extLst>
          </p:cNvPr>
          <p:cNvSpPr txBox="1"/>
          <p:nvPr/>
        </p:nvSpPr>
        <p:spPr>
          <a:xfrm>
            <a:off x="5543139" y="5250098"/>
            <a:ext cx="3326243" cy="1246495"/>
          </a:xfrm>
          <a:prstGeom prst="rect">
            <a:avLst/>
          </a:prstGeom>
          <a:noFill/>
        </p:spPr>
        <p:txBody>
          <a:bodyPr wrap="square">
            <a:spAutoFit/>
          </a:bodyPr>
          <a:lstStyle/>
          <a:p>
            <a:pPr marL="285750" indent="-285750" algn="just">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The District Courts and the courts subordinate to District Courts retain jurisdiction over individual insolvency matters under the PIA 1920 &amp; PTIA 1909</a:t>
            </a:r>
            <a:endParaRPr lang="en-IN" sz="15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80209EEB-7C4B-B67F-3BE2-422623C50753}"/>
              </a:ext>
            </a:extLst>
          </p:cNvPr>
          <p:cNvSpPr txBox="1"/>
          <p:nvPr/>
        </p:nvSpPr>
        <p:spPr>
          <a:xfrm>
            <a:off x="5517967" y="7210211"/>
            <a:ext cx="3376719" cy="1015663"/>
          </a:xfrm>
          <a:prstGeom prst="rect">
            <a:avLst/>
          </a:prstGeom>
          <a:noFill/>
        </p:spPr>
        <p:txBody>
          <a:bodyPr wrap="square">
            <a:spAutoFit/>
          </a:bodyPr>
          <a:lstStyle/>
          <a:p>
            <a:pPr marL="285750" indent="-285750" algn="just">
              <a:buFont typeface="Wingdings" panose="05000000000000000000" pitchFamily="2" charset="2"/>
              <a:buChar char="q"/>
            </a:pPr>
            <a:r>
              <a:rPr lang="en-US" sz="1500">
                <a:solidFill>
                  <a:schemeClr val="bg1"/>
                </a:solidFill>
                <a:latin typeface="Roboto" panose="02000000000000000000" pitchFamily="2" charset="0"/>
                <a:ea typeface="Roboto" panose="02000000000000000000" pitchFamily="2" charset="0"/>
                <a:cs typeface="Roboto" panose="02000000000000000000" pitchFamily="2" charset="0"/>
              </a:rPr>
              <a:t>The Code of Civil Procedure governs the procedural aspects of insolvency proceedings under the PIA 1920 &amp; PTIA, 1909</a:t>
            </a:r>
            <a:endParaRPr lang="en-IN" sz="15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7" name="Shape 1">
            <a:extLst>
              <a:ext uri="{FF2B5EF4-FFF2-40B4-BE49-F238E27FC236}">
                <a16:creationId xmlns:a16="http://schemas.microsoft.com/office/drawing/2014/main" id="{8CF5847F-6EE2-6F93-CCE1-47E6B5C35269}"/>
              </a:ext>
            </a:extLst>
          </p:cNvPr>
          <p:cNvSpPr/>
          <p:nvPr/>
        </p:nvSpPr>
        <p:spPr>
          <a:xfrm>
            <a:off x="5146152" y="5195570"/>
            <a:ext cx="15392" cy="1364248"/>
          </a:xfrm>
          <a:prstGeom prst="roundRect">
            <a:avLst>
              <a:gd name="adj" fmla="val 126336"/>
            </a:avLst>
          </a:prstGeom>
          <a:solidFill>
            <a:srgbClr val="61646A"/>
          </a:solidFill>
          <a:ln/>
        </p:spPr>
        <p:txBody>
          <a:bodyPr/>
          <a:lstStyle/>
          <a:p>
            <a:endParaRPr lang="en-US">
              <a:solidFill>
                <a:schemeClr val="bg1"/>
              </a:solidFill>
            </a:endParaRPr>
          </a:p>
        </p:txBody>
      </p:sp>
      <p:sp>
        <p:nvSpPr>
          <p:cNvPr id="38" name="Shape 1">
            <a:extLst>
              <a:ext uri="{FF2B5EF4-FFF2-40B4-BE49-F238E27FC236}">
                <a16:creationId xmlns:a16="http://schemas.microsoft.com/office/drawing/2014/main" id="{8A141C73-9D40-960A-1750-496E46529384}"/>
              </a:ext>
            </a:extLst>
          </p:cNvPr>
          <p:cNvSpPr/>
          <p:nvPr/>
        </p:nvSpPr>
        <p:spPr>
          <a:xfrm>
            <a:off x="5141378" y="7170567"/>
            <a:ext cx="15392" cy="898249"/>
          </a:xfrm>
          <a:prstGeom prst="roundRect">
            <a:avLst>
              <a:gd name="adj" fmla="val 126336"/>
            </a:avLst>
          </a:prstGeom>
          <a:solidFill>
            <a:srgbClr val="61646A"/>
          </a:solidFill>
          <a:ln/>
        </p:spPr>
        <p:txBody>
          <a:bodyPr/>
          <a:lstStyle/>
          <a:p>
            <a:endParaRPr lang="en-US">
              <a:solidFill>
                <a:schemeClr val="bg1"/>
              </a:solidFill>
            </a:endParaRPr>
          </a:p>
        </p:txBody>
      </p:sp>
      <p:sp>
        <p:nvSpPr>
          <p:cNvPr id="39" name="Shape 1">
            <a:extLst>
              <a:ext uri="{FF2B5EF4-FFF2-40B4-BE49-F238E27FC236}">
                <a16:creationId xmlns:a16="http://schemas.microsoft.com/office/drawing/2014/main" id="{29E5056B-24DF-ECE4-6511-27FA9F611D11}"/>
              </a:ext>
            </a:extLst>
          </p:cNvPr>
          <p:cNvSpPr/>
          <p:nvPr/>
        </p:nvSpPr>
        <p:spPr>
          <a:xfrm>
            <a:off x="5144760" y="2373088"/>
            <a:ext cx="15392" cy="2197135"/>
          </a:xfrm>
          <a:prstGeom prst="roundRect">
            <a:avLst>
              <a:gd name="adj" fmla="val 126336"/>
            </a:avLst>
          </a:prstGeom>
          <a:solidFill>
            <a:srgbClr val="61646A"/>
          </a:solidFill>
          <a:ln/>
        </p:spPr>
        <p:txBody>
          <a:bodyPr/>
          <a:lstStyle/>
          <a:p>
            <a:endParaRPr 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11" name="Image 0" descr="preencoded.png">
            <a:extLst>
              <a:ext uri="{FF2B5EF4-FFF2-40B4-BE49-F238E27FC236}">
                <a16:creationId xmlns:a16="http://schemas.microsoft.com/office/drawing/2014/main" id="{132A54A5-F31C-8C44-BD18-B61195CB17D0}"/>
              </a:ext>
            </a:extLst>
          </p:cNvPr>
          <p:cNvPicPr>
            <a:picLocks noChangeAspect="1"/>
          </p:cNvPicPr>
          <p:nvPr/>
        </p:nvPicPr>
        <p:blipFill>
          <a:blip r:embed="rId3"/>
          <a:stretch>
            <a:fillRect/>
          </a:stretch>
        </p:blipFill>
        <p:spPr>
          <a:xfrm>
            <a:off x="0" y="6307"/>
            <a:ext cx="14630400" cy="2490804"/>
          </a:xfrm>
          <a:prstGeom prst="rect">
            <a:avLst/>
          </a:prstGeom>
        </p:spPr>
      </p:pic>
      <p:sp>
        <p:nvSpPr>
          <p:cNvPr id="2" name="Text 0"/>
          <p:cNvSpPr/>
          <p:nvPr/>
        </p:nvSpPr>
        <p:spPr>
          <a:xfrm>
            <a:off x="651626" y="2736118"/>
            <a:ext cx="13042821" cy="1417558"/>
          </a:xfrm>
          <a:prstGeom prst="rect">
            <a:avLst/>
          </a:prstGeom>
          <a:noFill/>
          <a:ln/>
        </p:spPr>
        <p:txBody>
          <a:bodyPr wrap="square" lIns="0" tIns="0" rIns="0" bIns="0" rtlCol="0" anchor="t"/>
          <a:lstStyle/>
          <a:p>
            <a:pPr marL="0" indent="0">
              <a:lnSpc>
                <a:spcPts val="5550"/>
              </a:lnSpc>
              <a:buNone/>
            </a:pPr>
            <a:r>
              <a:rPr lang="en-US" sz="3600">
                <a:solidFill>
                  <a:srgbClr val="F3F3F2"/>
                </a:solidFill>
                <a:latin typeface="IBM Plex Sans Medium" pitchFamily="34" charset="0"/>
                <a:ea typeface="IBM Plex Sans Medium" pitchFamily="34" charset="-122"/>
                <a:cs typeface="IBM Plex Sans Medium" pitchFamily="34" charset="-120"/>
              </a:rPr>
              <a:t>Applicability of the PIA, 1920</a:t>
            </a:r>
            <a:endParaRPr lang="en-US" sz="3600"/>
          </a:p>
        </p:txBody>
      </p:sp>
      <p:sp>
        <p:nvSpPr>
          <p:cNvPr id="3" name="Shape 1"/>
          <p:cNvSpPr/>
          <p:nvPr/>
        </p:nvSpPr>
        <p:spPr>
          <a:xfrm>
            <a:off x="421256" y="3786385"/>
            <a:ext cx="6351270" cy="226814"/>
          </a:xfrm>
          <a:prstGeom prst="roundRect">
            <a:avLst>
              <a:gd name="adj" fmla="val 15001"/>
            </a:avLst>
          </a:prstGeom>
          <a:solidFill>
            <a:srgbClr val="FFA44F"/>
          </a:solidFill>
          <a:ln/>
        </p:spPr>
        <p:txBody>
          <a:bodyPr/>
          <a:lstStyle/>
          <a:p>
            <a:endParaRPr lang="en-US"/>
          </a:p>
        </p:txBody>
      </p:sp>
      <p:sp>
        <p:nvSpPr>
          <p:cNvPr id="4" name="Text 2"/>
          <p:cNvSpPr/>
          <p:nvPr/>
        </p:nvSpPr>
        <p:spPr>
          <a:xfrm>
            <a:off x="421256" y="4258133"/>
            <a:ext cx="5930180" cy="3711550"/>
          </a:xfrm>
          <a:prstGeom prst="rect">
            <a:avLst/>
          </a:prstGeom>
          <a:noFill/>
          <a:ln/>
        </p:spPr>
        <p:txBody>
          <a:bodyPr wrap="square" lIns="0" tIns="0" rIns="0" bIns="0" rtlCol="0" anchor="t"/>
          <a:lstStyle/>
          <a:p>
            <a:pPr marL="285750" indent="-285750" algn="l">
              <a:lnSpc>
                <a:spcPts val="2750"/>
              </a:lnSpc>
              <a:buFont typeface="Wingdings" panose="05000000000000000000" pitchFamily="2" charset="2"/>
              <a:buChar char="q"/>
            </a:pPr>
            <a:r>
              <a:rPr lang="en-US" b="1">
                <a:solidFill>
                  <a:schemeClr val="bg1"/>
                </a:solidFill>
                <a:latin typeface="IBM Plex Sans Medium" pitchFamily="34" charset="0"/>
                <a:ea typeface="IBM Plex Sans Medium" pitchFamily="34" charset="-122"/>
                <a:cs typeface="IBM Plex Sans Medium" pitchFamily="34" charset="-120"/>
              </a:rPr>
              <a:t>Bar on Insolvency Petitions against certain entities u/s 8</a:t>
            </a:r>
            <a:endParaRPr lang="en-US" b="1">
              <a:solidFill>
                <a:schemeClr val="bg1"/>
              </a:solidFill>
              <a:latin typeface="Roboto" pitchFamily="34" charset="0"/>
              <a:ea typeface="Roboto" pitchFamily="34" charset="-122"/>
              <a:cs typeface="Roboto" pitchFamily="34" charset="-120"/>
            </a:endParaRPr>
          </a:p>
          <a:p>
            <a:pPr lvl="1">
              <a:lnSpc>
                <a:spcPts val="2850"/>
              </a:lnSpc>
            </a:pPr>
            <a:r>
              <a:rPr lang="en-US" sz="1650">
                <a:solidFill>
                  <a:schemeClr val="bg1"/>
                </a:solidFill>
                <a:latin typeface="Roboto" pitchFamily="34" charset="0"/>
                <a:ea typeface="Roboto" pitchFamily="34" charset="-122"/>
                <a:cs typeface="Roboto" pitchFamily="34" charset="-120"/>
              </a:rPr>
              <a:t>No insolvency petition shall lie or be presented against</a:t>
            </a:r>
          </a:p>
          <a:p>
            <a:pPr marL="1257300" lvl="2" indent="-342900">
              <a:lnSpc>
                <a:spcPts val="285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Corporations, </a:t>
            </a:r>
          </a:p>
          <a:p>
            <a:pPr marL="1257300" lvl="2" indent="-342900">
              <a:lnSpc>
                <a:spcPts val="285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Associations, or </a:t>
            </a:r>
          </a:p>
          <a:p>
            <a:pPr marL="1257300" lvl="2" indent="-342900">
              <a:lnSpc>
                <a:spcPts val="285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Companies registered under any enactment currently in force.</a:t>
            </a:r>
          </a:p>
          <a:p>
            <a:pPr lvl="1">
              <a:lnSpc>
                <a:spcPts val="2850"/>
              </a:lnSpc>
            </a:pPr>
            <a:r>
              <a:rPr lang="en-US" sz="1650">
                <a:solidFill>
                  <a:schemeClr val="bg1"/>
                </a:solidFill>
                <a:latin typeface="Roboto" pitchFamily="34" charset="0"/>
                <a:ea typeface="Roboto" pitchFamily="34" charset="-122"/>
                <a:cs typeface="Roboto" pitchFamily="34" charset="-120"/>
              </a:rPr>
              <a:t>Therefore, the PIA,1920 is applicable only on Individuals.</a:t>
            </a:r>
          </a:p>
        </p:txBody>
      </p:sp>
      <p:sp>
        <p:nvSpPr>
          <p:cNvPr id="6" name="Shape 4"/>
          <p:cNvSpPr/>
          <p:nvPr/>
        </p:nvSpPr>
        <p:spPr>
          <a:xfrm>
            <a:off x="7793589" y="3797674"/>
            <a:ext cx="6351389" cy="226814"/>
          </a:xfrm>
          <a:prstGeom prst="roundRect">
            <a:avLst>
              <a:gd name="adj" fmla="val 15001"/>
            </a:avLst>
          </a:prstGeom>
          <a:solidFill>
            <a:srgbClr val="F9D933"/>
          </a:solidFill>
          <a:ln/>
        </p:spPr>
        <p:txBody>
          <a:bodyPr/>
          <a:lstStyle/>
          <a:p>
            <a:endParaRPr lang="en-US"/>
          </a:p>
        </p:txBody>
      </p:sp>
      <p:sp>
        <p:nvSpPr>
          <p:cNvPr id="7" name="Text 5"/>
          <p:cNvSpPr/>
          <p:nvPr/>
        </p:nvSpPr>
        <p:spPr>
          <a:xfrm>
            <a:off x="7855158" y="4153676"/>
            <a:ext cx="6123615" cy="3804991"/>
          </a:xfrm>
          <a:prstGeom prst="rect">
            <a:avLst/>
          </a:prstGeom>
          <a:noFill/>
          <a:ln/>
        </p:spPr>
        <p:txBody>
          <a:bodyPr wrap="square" lIns="0" tIns="0" rIns="0" bIns="0" rtlCol="0" anchor="t"/>
          <a:lstStyle/>
          <a:p>
            <a:pPr marL="285750" indent="-285750">
              <a:lnSpc>
                <a:spcPct val="150000"/>
              </a:lnSpc>
              <a:buFont typeface="Wingdings" panose="05000000000000000000" pitchFamily="2" charset="2"/>
              <a:buChar char="q"/>
            </a:pPr>
            <a:r>
              <a:rPr lang="en-US" b="1">
                <a:solidFill>
                  <a:schemeClr val="bg1"/>
                </a:solidFill>
                <a:latin typeface="IBM Plex Sans Medium" pitchFamily="34" charset="0"/>
              </a:rPr>
              <a:t>Jurisdiction for Presentation of Insolvency Petitions u/s 11:</a:t>
            </a:r>
            <a:br>
              <a:rPr lang="en-US" sz="1650">
                <a:solidFill>
                  <a:schemeClr val="bg1"/>
                </a:solidFill>
                <a:latin typeface="IBM Plex Sans Medium" pitchFamily="34" charset="0"/>
              </a:rPr>
            </a:br>
            <a:r>
              <a:rPr lang="en-US" sz="1650">
                <a:solidFill>
                  <a:schemeClr val="bg1"/>
                </a:solidFill>
                <a:latin typeface="IBM Plex Sans Medium" pitchFamily="34" charset="0"/>
              </a:rPr>
              <a:t>	</a:t>
            </a:r>
            <a:r>
              <a:rPr lang="en-US" sz="1650">
                <a:solidFill>
                  <a:schemeClr val="bg1"/>
                </a:solidFill>
                <a:latin typeface="Roboto" pitchFamily="34" charset="0"/>
                <a:ea typeface="Roboto" pitchFamily="34" charset="-122"/>
                <a:cs typeface="Roboto" pitchFamily="34" charset="-120"/>
              </a:rPr>
              <a:t>An Insolvency Petition shall be filed before a court 	having jurisdiction</a:t>
            </a:r>
          </a:p>
          <a:p>
            <a:pPr marL="1657350" lvl="3" indent="-285750" algn="just">
              <a:lnSpc>
                <a:spcPct val="15000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Where the debtor ordinarily resides;</a:t>
            </a:r>
          </a:p>
          <a:p>
            <a:pPr marL="1657350" lvl="3" indent="-285750" algn="just">
              <a:lnSpc>
                <a:spcPct val="15000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Where the debtor conducts business;</a:t>
            </a:r>
          </a:p>
          <a:p>
            <a:pPr marL="1657350" lvl="3" indent="-285750" algn="just">
              <a:lnSpc>
                <a:spcPct val="15000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Where the debtor personally works for gain; or</a:t>
            </a:r>
          </a:p>
          <a:p>
            <a:pPr marL="1657350" lvl="3" indent="-285750" algn="just">
              <a:lnSpc>
                <a:spcPct val="150000"/>
              </a:lnSpc>
              <a:buFont typeface="Arial" panose="020B0604020202020204" pitchFamily="34" charset="0"/>
              <a:buChar char="•"/>
            </a:pPr>
            <a:r>
              <a:rPr lang="en-US" sz="1650">
                <a:solidFill>
                  <a:schemeClr val="bg1"/>
                </a:solidFill>
                <a:latin typeface="Roboto" pitchFamily="34" charset="0"/>
                <a:ea typeface="Roboto" pitchFamily="34" charset="-122"/>
                <a:cs typeface="Roboto" pitchFamily="34" charset="-120"/>
              </a:rPr>
              <a:t>Where the debtor is detained in custody, in the event of arrest or imprisonment.</a:t>
            </a:r>
          </a:p>
          <a:p>
            <a:pPr>
              <a:lnSpc>
                <a:spcPct val="150000"/>
              </a:lnSpc>
            </a:pPr>
            <a:endParaRPr lang="en-US" sz="1650">
              <a:solidFill>
                <a:schemeClr val="bg1"/>
              </a:solidFill>
              <a:latin typeface="IBM Plex Sans Medium" pitchFamily="34" charset="0"/>
            </a:endParaRPr>
          </a:p>
        </p:txBody>
      </p:sp>
      <p:pic>
        <p:nvPicPr>
          <p:cNvPr id="9" name="Picture 8" descr="A blue logo on a black background&#10;&#10;Description automatically generated">
            <a:extLst>
              <a:ext uri="{FF2B5EF4-FFF2-40B4-BE49-F238E27FC236}">
                <a16:creationId xmlns:a16="http://schemas.microsoft.com/office/drawing/2014/main" id="{12338284-0484-C78B-77FD-79B799C1A77A}"/>
              </a:ext>
            </a:extLst>
          </p:cNvPr>
          <p:cNvPicPr>
            <a:picLocks noChangeAspect="1"/>
          </p:cNvPicPr>
          <p:nvPr/>
        </p:nvPicPr>
        <p:blipFill>
          <a:blip r:embed="rId4"/>
          <a:stretch>
            <a:fillRect/>
          </a:stretch>
        </p:blipFill>
        <p:spPr>
          <a:xfrm>
            <a:off x="13524163" y="0"/>
            <a:ext cx="1106237" cy="1106237"/>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0" name="Ink 9">
                <a:extLst>
                  <a:ext uri="{FF2B5EF4-FFF2-40B4-BE49-F238E27FC236}">
                    <a16:creationId xmlns:a16="http://schemas.microsoft.com/office/drawing/2014/main" id="{2B6DE24B-E788-34FB-215C-652A69643303}"/>
                  </a:ext>
                </a:extLst>
              </p14:cNvPr>
              <p14:cNvContentPartPr/>
              <p14:nvPr/>
            </p14:nvContentPartPr>
            <p14:xfrm>
              <a:off x="-661737" y="6496920"/>
              <a:ext cx="360" cy="360"/>
            </p14:xfrm>
          </p:contentPart>
        </mc:Choice>
        <mc:Fallback>
          <p:pic>
            <p:nvPicPr>
              <p:cNvPr id="10" name="Ink 9">
                <a:extLst>
                  <a:ext uri="{FF2B5EF4-FFF2-40B4-BE49-F238E27FC236}">
                    <a16:creationId xmlns:a16="http://schemas.microsoft.com/office/drawing/2014/main" id="{2B6DE24B-E788-34FB-215C-652A69643303}"/>
                  </a:ext>
                </a:extLst>
              </p:cNvPr>
              <p:cNvPicPr/>
              <p:nvPr/>
            </p:nvPicPr>
            <p:blipFill>
              <a:blip r:embed="rId6"/>
              <a:stretch>
                <a:fillRect/>
              </a:stretch>
            </p:blipFill>
            <p:spPr>
              <a:xfrm>
                <a:off x="-679737" y="6478920"/>
                <a:ext cx="36000" cy="36000"/>
              </a:xfrm>
              <a:prstGeom prst="rect">
                <a:avLst/>
              </a:prstGeom>
            </p:spPr>
          </p:pic>
        </mc:Fallback>
      </mc:AlternateContent>
      <p:sp>
        <p:nvSpPr>
          <p:cNvPr id="12" name="TextBox 11">
            <a:extLst>
              <a:ext uri="{FF2B5EF4-FFF2-40B4-BE49-F238E27FC236}">
                <a16:creationId xmlns:a16="http://schemas.microsoft.com/office/drawing/2014/main" id="{76839C57-0240-C683-303B-9395B571263C}"/>
              </a:ext>
            </a:extLst>
          </p:cNvPr>
          <p:cNvSpPr txBox="1"/>
          <p:nvPr/>
        </p:nvSpPr>
        <p:spPr>
          <a:xfrm>
            <a:off x="12828068" y="7745120"/>
            <a:ext cx="1732758" cy="438912"/>
          </a:xfrm>
          <a:prstGeom prst="rect">
            <a:avLst/>
          </a:prstGeom>
          <a:solidFill>
            <a:srgbClr val="292929"/>
          </a:solidFill>
        </p:spPr>
        <p:txBody>
          <a:bodyPr wrap="square" rtlCol="0">
            <a:spAutoFit/>
          </a:bodyPr>
          <a:lstStyle/>
          <a:p>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49223" y="352901"/>
            <a:ext cx="12465266" cy="401003"/>
          </a:xfrm>
          <a:prstGeom prst="rect">
            <a:avLst/>
          </a:prstGeom>
          <a:noFill/>
          <a:ln/>
        </p:spPr>
        <p:txBody>
          <a:bodyPr wrap="none" lIns="0" tIns="0" rIns="0" bIns="0" rtlCol="0" anchor="t"/>
          <a:lstStyle/>
          <a:p>
            <a:pPr marL="0" indent="0">
              <a:lnSpc>
                <a:spcPts val="3150"/>
              </a:lnSpc>
              <a:buNone/>
            </a:pPr>
            <a:r>
              <a:rPr lang="en-US" sz="3600" b="1">
                <a:solidFill>
                  <a:schemeClr val="bg1"/>
                </a:solidFill>
                <a:latin typeface="IBM Plex Sans Medium" pitchFamily="34" charset="0"/>
                <a:ea typeface="IBM Plex Sans Medium" pitchFamily="34" charset="-122"/>
                <a:cs typeface="IBM Plex Sans Medium" pitchFamily="34" charset="-120"/>
              </a:rPr>
              <a:t>The Statutory Process of Insolvency under PIA, 1920</a:t>
            </a:r>
            <a:endParaRPr lang="en-US" sz="3600" b="1">
              <a:solidFill>
                <a:schemeClr val="bg1"/>
              </a:solidFill>
            </a:endParaRPr>
          </a:p>
        </p:txBody>
      </p:sp>
      <p:sp>
        <p:nvSpPr>
          <p:cNvPr id="3" name="Shape 1"/>
          <p:cNvSpPr/>
          <p:nvPr/>
        </p:nvSpPr>
        <p:spPr>
          <a:xfrm>
            <a:off x="7307580" y="1160422"/>
            <a:ext cx="15240" cy="6866692"/>
          </a:xfrm>
          <a:prstGeom prst="roundRect">
            <a:avLst>
              <a:gd name="adj" fmla="val 126336"/>
            </a:avLst>
          </a:prstGeom>
          <a:solidFill>
            <a:srgbClr val="61646A"/>
          </a:solidFill>
          <a:ln/>
        </p:spPr>
        <p:txBody>
          <a:bodyPr/>
          <a:lstStyle/>
          <a:p>
            <a:endParaRPr lang="en-US">
              <a:solidFill>
                <a:schemeClr val="bg1"/>
              </a:solidFill>
            </a:endParaRPr>
          </a:p>
        </p:txBody>
      </p:sp>
      <p:sp>
        <p:nvSpPr>
          <p:cNvPr id="4" name="Shape 2"/>
          <p:cNvSpPr/>
          <p:nvPr/>
        </p:nvSpPr>
        <p:spPr>
          <a:xfrm>
            <a:off x="6736854" y="1291590"/>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5" name="Shape 3"/>
          <p:cNvSpPr/>
          <p:nvPr/>
        </p:nvSpPr>
        <p:spPr>
          <a:xfrm>
            <a:off x="7068066" y="1064581"/>
            <a:ext cx="494146" cy="485212"/>
          </a:xfrm>
          <a:prstGeom prst="roundRect">
            <a:avLst>
              <a:gd name="adj" fmla="val 6668"/>
            </a:avLst>
          </a:prstGeom>
          <a:solidFill>
            <a:srgbClr val="FCEC99"/>
          </a:solidFill>
          <a:ln/>
        </p:spPr>
        <p:txBody>
          <a:bodyPr/>
          <a:lstStyle/>
          <a:p>
            <a:endParaRPr lang="en-US"/>
          </a:p>
        </p:txBody>
      </p:sp>
      <p:sp>
        <p:nvSpPr>
          <p:cNvPr id="6" name="Text 4"/>
          <p:cNvSpPr/>
          <p:nvPr/>
        </p:nvSpPr>
        <p:spPr>
          <a:xfrm>
            <a:off x="7257395" y="1203008"/>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1</a:t>
            </a:r>
            <a:endParaRPr lang="en-US" sz="1400"/>
          </a:p>
        </p:txBody>
      </p:sp>
      <p:sp>
        <p:nvSpPr>
          <p:cNvPr id="7" name="Text 5"/>
          <p:cNvSpPr/>
          <p:nvPr/>
        </p:nvSpPr>
        <p:spPr>
          <a:xfrm>
            <a:off x="2765197" y="1203008"/>
            <a:ext cx="4550004" cy="486648"/>
          </a:xfrm>
          <a:prstGeom prst="rect">
            <a:avLst/>
          </a:prstGeom>
          <a:noFill/>
          <a:ln/>
        </p:spPr>
        <p:txBody>
          <a:bodyPr wrap="none" lIns="0" tIns="0" rIns="0" bIns="0" rtlCol="0" anchor="t"/>
          <a:lstStyle/>
          <a:p>
            <a:pPr indent="0">
              <a:lnSpc>
                <a:spcPts val="1550"/>
              </a:lnSpc>
              <a:buNone/>
            </a:pPr>
            <a:r>
              <a:rPr lang="en-US" sz="1700">
                <a:solidFill>
                  <a:schemeClr val="bg1"/>
                </a:solidFill>
                <a:latin typeface="IBM Plex Sans Medium" pitchFamily="34" charset="0"/>
              </a:rPr>
              <a:t>Petition u/s 7 of the Act shall be filed by </a:t>
            </a:r>
          </a:p>
          <a:p>
            <a:pPr indent="0">
              <a:lnSpc>
                <a:spcPts val="1550"/>
              </a:lnSpc>
              <a:buNone/>
            </a:pPr>
            <a:r>
              <a:rPr lang="en-US" sz="1700">
                <a:solidFill>
                  <a:schemeClr val="bg1"/>
                </a:solidFill>
                <a:latin typeface="IBM Plex Sans Medium" pitchFamily="34" charset="0"/>
              </a:rPr>
              <a:t>either the debtor or the creditor.</a:t>
            </a:r>
          </a:p>
        </p:txBody>
      </p:sp>
      <p:sp>
        <p:nvSpPr>
          <p:cNvPr id="8" name="Shape 6"/>
          <p:cNvSpPr/>
          <p:nvPr/>
        </p:nvSpPr>
        <p:spPr>
          <a:xfrm>
            <a:off x="7444323" y="1933337"/>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9" name="Shape 7"/>
          <p:cNvSpPr/>
          <p:nvPr/>
        </p:nvSpPr>
        <p:spPr>
          <a:xfrm>
            <a:off x="7082701" y="1729653"/>
            <a:ext cx="464999" cy="422726"/>
          </a:xfrm>
          <a:prstGeom prst="roundRect">
            <a:avLst>
              <a:gd name="adj" fmla="val 6668"/>
            </a:avLst>
          </a:prstGeom>
          <a:solidFill>
            <a:srgbClr val="FCEC99"/>
          </a:solidFill>
          <a:ln/>
        </p:spPr>
        <p:txBody>
          <a:bodyPr/>
          <a:lstStyle/>
          <a:p>
            <a:endParaRPr lang="en-US">
              <a:solidFill>
                <a:schemeClr val="bg1"/>
              </a:solidFill>
            </a:endParaRPr>
          </a:p>
        </p:txBody>
      </p:sp>
      <p:sp>
        <p:nvSpPr>
          <p:cNvPr id="10" name="Text 8"/>
          <p:cNvSpPr/>
          <p:nvPr/>
        </p:nvSpPr>
        <p:spPr>
          <a:xfrm>
            <a:off x="7257395" y="1844754"/>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2</a:t>
            </a:r>
            <a:endParaRPr lang="en-US" sz="1400"/>
          </a:p>
        </p:txBody>
      </p:sp>
      <p:sp>
        <p:nvSpPr>
          <p:cNvPr id="11" name="Text 9"/>
          <p:cNvSpPr/>
          <p:nvPr/>
        </p:nvSpPr>
        <p:spPr>
          <a:xfrm>
            <a:off x="7960934" y="1844754"/>
            <a:ext cx="5314117" cy="488368"/>
          </a:xfrm>
          <a:prstGeom prst="rect">
            <a:avLst/>
          </a:prstGeom>
          <a:noFill/>
          <a:ln/>
        </p:spPr>
        <p:txBody>
          <a:bodyPr wrap="none" lIns="0" tIns="0" rIns="0" bIns="0" rtlCol="0" anchor="t"/>
          <a:lstStyle/>
          <a:p>
            <a:pPr>
              <a:lnSpc>
                <a:spcPts val="1550"/>
              </a:lnSpc>
            </a:pPr>
            <a:r>
              <a:rPr lang="en-US" sz="1700">
                <a:solidFill>
                  <a:schemeClr val="bg1"/>
                </a:solidFill>
                <a:latin typeface="IBM Plex Sans Medium" pitchFamily="34" charset="0"/>
              </a:rPr>
              <a:t>Petition Verification in accordance with </a:t>
            </a:r>
          </a:p>
          <a:p>
            <a:pPr>
              <a:lnSpc>
                <a:spcPts val="1550"/>
              </a:lnSpc>
            </a:pPr>
            <a:r>
              <a:rPr lang="en-US" sz="1700">
                <a:solidFill>
                  <a:schemeClr val="bg1"/>
                </a:solidFill>
                <a:latin typeface="IBM Plex Sans Medium" pitchFamily="34" charset="0"/>
              </a:rPr>
              <a:t>Sections 9 and 10, as applicable.</a:t>
            </a:r>
          </a:p>
        </p:txBody>
      </p:sp>
      <p:sp>
        <p:nvSpPr>
          <p:cNvPr id="12" name="Shape 10"/>
          <p:cNvSpPr/>
          <p:nvPr/>
        </p:nvSpPr>
        <p:spPr>
          <a:xfrm>
            <a:off x="6736854" y="2510909"/>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13" name="Shape 11"/>
          <p:cNvSpPr/>
          <p:nvPr/>
        </p:nvSpPr>
        <p:spPr>
          <a:xfrm>
            <a:off x="7082701" y="2326440"/>
            <a:ext cx="464999" cy="384296"/>
          </a:xfrm>
          <a:prstGeom prst="roundRect">
            <a:avLst>
              <a:gd name="adj" fmla="val 6668"/>
            </a:avLst>
          </a:prstGeom>
          <a:solidFill>
            <a:srgbClr val="FCEC99"/>
          </a:solidFill>
          <a:ln/>
        </p:spPr>
        <p:txBody>
          <a:bodyPr/>
          <a:lstStyle/>
          <a:p>
            <a:endParaRPr lang="en-US">
              <a:solidFill>
                <a:schemeClr val="bg1"/>
              </a:solidFill>
            </a:endParaRPr>
          </a:p>
        </p:txBody>
      </p:sp>
      <p:sp>
        <p:nvSpPr>
          <p:cNvPr id="14" name="Text 12"/>
          <p:cNvSpPr/>
          <p:nvPr/>
        </p:nvSpPr>
        <p:spPr>
          <a:xfrm>
            <a:off x="7257395" y="2422327"/>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3</a:t>
            </a:r>
            <a:endParaRPr lang="en-US" sz="1400"/>
          </a:p>
        </p:txBody>
      </p:sp>
      <p:sp>
        <p:nvSpPr>
          <p:cNvPr id="15" name="Text 13"/>
          <p:cNvSpPr/>
          <p:nvPr/>
        </p:nvSpPr>
        <p:spPr>
          <a:xfrm>
            <a:off x="2900965" y="2423989"/>
            <a:ext cx="4359843" cy="370522"/>
          </a:xfrm>
          <a:prstGeom prst="rect">
            <a:avLst/>
          </a:prstGeom>
          <a:noFill/>
          <a:ln/>
        </p:spPr>
        <p:txBody>
          <a:bodyPr wrap="none" lIns="0" tIns="0" rIns="0" bIns="0" rtlCol="0" anchor="t"/>
          <a:lstStyle/>
          <a:p>
            <a:pPr>
              <a:lnSpc>
                <a:spcPts val="1550"/>
              </a:lnSpc>
            </a:pPr>
            <a:r>
              <a:rPr lang="en-US" sz="1700">
                <a:solidFill>
                  <a:schemeClr val="bg1"/>
                </a:solidFill>
                <a:latin typeface="IBM Plex Sans Medium"/>
              </a:rPr>
              <a:t>After verification, the Petition shall be </a:t>
            </a:r>
          </a:p>
          <a:p>
            <a:pPr>
              <a:lnSpc>
                <a:spcPts val="1550"/>
              </a:lnSpc>
            </a:pPr>
            <a:r>
              <a:rPr lang="en-US" sz="1700">
                <a:solidFill>
                  <a:schemeClr val="bg1"/>
                </a:solidFill>
                <a:latin typeface="IBM Plex Sans Medium"/>
              </a:rPr>
              <a:t>prima facie admitted</a:t>
            </a:r>
          </a:p>
        </p:txBody>
      </p:sp>
      <p:sp>
        <p:nvSpPr>
          <p:cNvPr id="16" name="Shape 14"/>
          <p:cNvSpPr/>
          <p:nvPr/>
        </p:nvSpPr>
        <p:spPr>
          <a:xfrm>
            <a:off x="7444323" y="3088481"/>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17" name="Shape 15"/>
          <p:cNvSpPr/>
          <p:nvPr/>
        </p:nvSpPr>
        <p:spPr>
          <a:xfrm>
            <a:off x="7082701" y="2862220"/>
            <a:ext cx="464999" cy="422726"/>
          </a:xfrm>
          <a:prstGeom prst="roundRect">
            <a:avLst>
              <a:gd name="adj" fmla="val 6668"/>
            </a:avLst>
          </a:prstGeom>
          <a:solidFill>
            <a:srgbClr val="F9D933"/>
          </a:solidFill>
          <a:ln/>
        </p:spPr>
        <p:txBody>
          <a:bodyPr/>
          <a:lstStyle/>
          <a:p>
            <a:endParaRPr lang="en-US">
              <a:solidFill>
                <a:schemeClr val="bg1"/>
              </a:solidFill>
            </a:endParaRPr>
          </a:p>
        </p:txBody>
      </p:sp>
      <p:sp>
        <p:nvSpPr>
          <p:cNvPr id="18" name="Text 16"/>
          <p:cNvSpPr/>
          <p:nvPr/>
        </p:nvSpPr>
        <p:spPr>
          <a:xfrm>
            <a:off x="7257395" y="2999899"/>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4</a:t>
            </a:r>
            <a:endParaRPr lang="en-US" sz="1400"/>
          </a:p>
        </p:txBody>
      </p:sp>
      <p:sp>
        <p:nvSpPr>
          <p:cNvPr id="19" name="Text 17"/>
          <p:cNvSpPr/>
          <p:nvPr/>
        </p:nvSpPr>
        <p:spPr>
          <a:xfrm>
            <a:off x="7910868" y="3031888"/>
            <a:ext cx="5314118" cy="545583"/>
          </a:xfrm>
          <a:prstGeom prst="rect">
            <a:avLst/>
          </a:prstGeom>
          <a:noFill/>
          <a:ln/>
        </p:spPr>
        <p:txBody>
          <a:bodyPr wrap="none" lIns="0" tIns="0" rIns="0" bIns="0" rtlCol="0" anchor="t"/>
          <a:lstStyle/>
          <a:p>
            <a:pPr>
              <a:lnSpc>
                <a:spcPts val="1550"/>
              </a:lnSpc>
            </a:pPr>
            <a:r>
              <a:rPr lang="en-US" sz="1700">
                <a:solidFill>
                  <a:schemeClr val="bg1"/>
                </a:solidFill>
                <a:latin typeface="IBM Plex Sans Medium" pitchFamily="34" charset="0"/>
              </a:rPr>
              <a:t>Fixing of Hearing Dates and Issuance of Notices </a:t>
            </a:r>
          </a:p>
          <a:p>
            <a:pPr>
              <a:lnSpc>
                <a:spcPts val="1550"/>
              </a:lnSpc>
            </a:pPr>
            <a:r>
              <a:rPr lang="en-US" sz="1700">
                <a:solidFill>
                  <a:schemeClr val="bg1"/>
                </a:solidFill>
                <a:latin typeface="IBM Plex Sans Medium" pitchFamily="34" charset="0"/>
              </a:rPr>
              <a:t>After Petition Admission u/s 19</a:t>
            </a:r>
          </a:p>
        </p:txBody>
      </p:sp>
      <p:sp>
        <p:nvSpPr>
          <p:cNvPr id="21" name="Shape 19"/>
          <p:cNvSpPr/>
          <p:nvPr/>
        </p:nvSpPr>
        <p:spPr>
          <a:xfrm>
            <a:off x="6736854" y="3666053"/>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22" name="Shape 20"/>
          <p:cNvSpPr/>
          <p:nvPr/>
        </p:nvSpPr>
        <p:spPr>
          <a:xfrm>
            <a:off x="7082701" y="3462370"/>
            <a:ext cx="464999" cy="422727"/>
          </a:xfrm>
          <a:prstGeom prst="roundRect">
            <a:avLst>
              <a:gd name="adj" fmla="val 6668"/>
            </a:avLst>
          </a:prstGeom>
          <a:solidFill>
            <a:srgbClr val="F9D933"/>
          </a:solidFill>
          <a:ln/>
        </p:spPr>
        <p:txBody>
          <a:bodyPr/>
          <a:lstStyle/>
          <a:p>
            <a:endParaRPr lang="en-US">
              <a:solidFill>
                <a:schemeClr val="bg1"/>
              </a:solidFill>
            </a:endParaRPr>
          </a:p>
        </p:txBody>
      </p:sp>
      <p:sp>
        <p:nvSpPr>
          <p:cNvPr id="23" name="Text 21"/>
          <p:cNvSpPr/>
          <p:nvPr/>
        </p:nvSpPr>
        <p:spPr>
          <a:xfrm>
            <a:off x="7257395" y="3577471"/>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5</a:t>
            </a:r>
            <a:endParaRPr lang="en-US" sz="1400"/>
          </a:p>
        </p:txBody>
      </p:sp>
      <p:sp>
        <p:nvSpPr>
          <p:cNvPr id="24" name="Text 22"/>
          <p:cNvSpPr/>
          <p:nvPr/>
        </p:nvSpPr>
        <p:spPr>
          <a:xfrm>
            <a:off x="2766859" y="3603226"/>
            <a:ext cx="4344603" cy="401241"/>
          </a:xfrm>
          <a:prstGeom prst="rect">
            <a:avLst/>
          </a:prstGeom>
          <a:noFill/>
          <a:ln/>
        </p:spPr>
        <p:txBody>
          <a:bodyPr wrap="none" lIns="0" tIns="0" rIns="0" bIns="0" rtlCol="0" anchor="t"/>
          <a:lstStyle/>
          <a:p>
            <a:pPr>
              <a:lnSpc>
                <a:spcPts val="1550"/>
              </a:lnSpc>
            </a:pPr>
            <a:r>
              <a:rPr lang="en-US" sz="1700">
                <a:solidFill>
                  <a:schemeClr val="bg1"/>
                </a:solidFill>
                <a:latin typeface="IBM Plex Sans Medium" pitchFamily="34" charset="0"/>
              </a:rPr>
              <a:t>Appointment of Interim Receiver and </a:t>
            </a:r>
          </a:p>
          <a:p>
            <a:pPr>
              <a:lnSpc>
                <a:spcPts val="1550"/>
              </a:lnSpc>
            </a:pPr>
            <a:r>
              <a:rPr lang="en-US" sz="1700">
                <a:solidFill>
                  <a:schemeClr val="bg1"/>
                </a:solidFill>
                <a:latin typeface="IBM Plex Sans Medium" pitchFamily="34" charset="0"/>
              </a:rPr>
              <a:t>Interim Orders by Court</a:t>
            </a:r>
          </a:p>
        </p:txBody>
      </p:sp>
      <p:sp>
        <p:nvSpPr>
          <p:cNvPr id="25" name="Shape 23"/>
          <p:cNvSpPr/>
          <p:nvPr/>
        </p:nvSpPr>
        <p:spPr>
          <a:xfrm>
            <a:off x="7444323" y="4243626"/>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26" name="Shape 24"/>
          <p:cNvSpPr/>
          <p:nvPr/>
        </p:nvSpPr>
        <p:spPr>
          <a:xfrm>
            <a:off x="7082701" y="4039942"/>
            <a:ext cx="464999" cy="422726"/>
          </a:xfrm>
          <a:prstGeom prst="roundRect">
            <a:avLst>
              <a:gd name="adj" fmla="val 6668"/>
            </a:avLst>
          </a:prstGeom>
          <a:solidFill>
            <a:srgbClr val="F9D933"/>
          </a:solidFill>
          <a:ln/>
        </p:spPr>
        <p:txBody>
          <a:bodyPr/>
          <a:lstStyle/>
          <a:p>
            <a:endParaRPr lang="en-US">
              <a:solidFill>
                <a:schemeClr val="bg1"/>
              </a:solidFill>
            </a:endParaRPr>
          </a:p>
        </p:txBody>
      </p:sp>
      <p:sp>
        <p:nvSpPr>
          <p:cNvPr id="27" name="Text 25"/>
          <p:cNvSpPr/>
          <p:nvPr/>
        </p:nvSpPr>
        <p:spPr>
          <a:xfrm>
            <a:off x="7257395" y="4155043"/>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6</a:t>
            </a:r>
            <a:endParaRPr lang="en-US" sz="1400"/>
          </a:p>
        </p:txBody>
      </p:sp>
      <p:sp>
        <p:nvSpPr>
          <p:cNvPr id="28" name="Text 26"/>
          <p:cNvSpPr/>
          <p:nvPr/>
        </p:nvSpPr>
        <p:spPr>
          <a:xfrm>
            <a:off x="7960934" y="4182896"/>
            <a:ext cx="5821085" cy="659605"/>
          </a:xfrm>
          <a:prstGeom prst="rect">
            <a:avLst/>
          </a:prstGeom>
          <a:noFill/>
          <a:ln/>
        </p:spPr>
        <p:txBody>
          <a:bodyPr wrap="none" lIns="0" tIns="0" rIns="0" bIns="0" rtlCol="0" anchor="t"/>
          <a:lstStyle/>
          <a:p>
            <a:pPr>
              <a:lnSpc>
                <a:spcPts val="1550"/>
              </a:lnSpc>
            </a:pPr>
            <a:r>
              <a:rPr lang="en-US" sz="1700">
                <a:solidFill>
                  <a:schemeClr val="bg1"/>
                </a:solidFill>
                <a:latin typeface="IBM Plex Sans Medium" pitchFamily="34" charset="0"/>
              </a:rPr>
              <a:t>Commencement of Insolvency Proceedings </a:t>
            </a:r>
          </a:p>
          <a:p>
            <a:pPr>
              <a:lnSpc>
                <a:spcPts val="1550"/>
              </a:lnSpc>
            </a:pPr>
            <a:r>
              <a:rPr lang="en-US" sz="1700">
                <a:solidFill>
                  <a:schemeClr val="bg1"/>
                </a:solidFill>
                <a:latin typeface="IBM Plex Sans Medium" pitchFamily="34" charset="0"/>
              </a:rPr>
              <a:t>by Adjudication Order</a:t>
            </a:r>
          </a:p>
        </p:txBody>
      </p:sp>
      <p:sp>
        <p:nvSpPr>
          <p:cNvPr id="29" name="Shape 27"/>
          <p:cNvSpPr/>
          <p:nvPr/>
        </p:nvSpPr>
        <p:spPr>
          <a:xfrm>
            <a:off x="6736854" y="4821198"/>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30" name="Shape 28"/>
          <p:cNvSpPr/>
          <p:nvPr/>
        </p:nvSpPr>
        <p:spPr>
          <a:xfrm>
            <a:off x="7082701" y="4596378"/>
            <a:ext cx="464999" cy="464999"/>
          </a:xfrm>
          <a:prstGeom prst="roundRect">
            <a:avLst>
              <a:gd name="adj" fmla="val 6668"/>
            </a:avLst>
          </a:prstGeom>
          <a:solidFill>
            <a:srgbClr val="F9D933"/>
          </a:solidFill>
          <a:ln/>
        </p:spPr>
        <p:txBody>
          <a:bodyPr/>
          <a:lstStyle/>
          <a:p>
            <a:endParaRPr lang="en-US">
              <a:solidFill>
                <a:schemeClr val="bg1"/>
              </a:solidFill>
            </a:endParaRPr>
          </a:p>
        </p:txBody>
      </p:sp>
      <p:sp>
        <p:nvSpPr>
          <p:cNvPr id="31" name="Text 29"/>
          <p:cNvSpPr/>
          <p:nvPr/>
        </p:nvSpPr>
        <p:spPr>
          <a:xfrm>
            <a:off x="7257395" y="4732615"/>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7</a:t>
            </a:r>
            <a:endParaRPr lang="en-US" sz="1400"/>
          </a:p>
        </p:txBody>
      </p:sp>
      <p:sp>
        <p:nvSpPr>
          <p:cNvPr id="32" name="Text 30"/>
          <p:cNvSpPr/>
          <p:nvPr/>
        </p:nvSpPr>
        <p:spPr>
          <a:xfrm>
            <a:off x="3417334" y="4713465"/>
            <a:ext cx="3440487" cy="401241"/>
          </a:xfrm>
          <a:prstGeom prst="rect">
            <a:avLst/>
          </a:prstGeom>
          <a:noFill/>
          <a:ln/>
        </p:spPr>
        <p:txBody>
          <a:bodyPr wrap="none" lIns="0" tIns="0" rIns="0" bIns="0" rtlCol="0" anchor="t"/>
          <a:lstStyle/>
          <a:p>
            <a:pPr>
              <a:lnSpc>
                <a:spcPts val="1550"/>
              </a:lnSpc>
            </a:pPr>
            <a:r>
              <a:rPr lang="en-US">
                <a:solidFill>
                  <a:schemeClr val="bg1"/>
                </a:solidFill>
                <a:latin typeface="IBM Plex Sans Medium" pitchFamily="34" charset="0"/>
              </a:rPr>
              <a:t>T</a:t>
            </a:r>
            <a:r>
              <a:rPr lang="en-US" sz="1700">
                <a:solidFill>
                  <a:schemeClr val="bg1"/>
                </a:solidFill>
                <a:latin typeface="IBM Plex Sans Medium" pitchFamily="34" charset="0"/>
              </a:rPr>
              <a:t>reatment of Debtor's Property </a:t>
            </a:r>
          </a:p>
          <a:p>
            <a:pPr>
              <a:lnSpc>
                <a:spcPts val="1550"/>
              </a:lnSpc>
            </a:pPr>
            <a:r>
              <a:rPr lang="en-US" sz="1700">
                <a:solidFill>
                  <a:schemeClr val="bg1"/>
                </a:solidFill>
                <a:latin typeface="IBM Plex Sans Medium" pitchFamily="34" charset="0"/>
              </a:rPr>
              <a:t>Post-Adjudication Order</a:t>
            </a:r>
          </a:p>
        </p:txBody>
      </p:sp>
      <p:sp>
        <p:nvSpPr>
          <p:cNvPr id="33" name="Shape 31"/>
          <p:cNvSpPr/>
          <p:nvPr/>
        </p:nvSpPr>
        <p:spPr>
          <a:xfrm>
            <a:off x="7444323" y="5398770"/>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34" name="Shape 32"/>
          <p:cNvSpPr/>
          <p:nvPr/>
        </p:nvSpPr>
        <p:spPr>
          <a:xfrm>
            <a:off x="7082701" y="5173950"/>
            <a:ext cx="464999" cy="464999"/>
          </a:xfrm>
          <a:prstGeom prst="roundRect">
            <a:avLst>
              <a:gd name="adj" fmla="val 6668"/>
            </a:avLst>
          </a:prstGeom>
          <a:solidFill>
            <a:srgbClr val="F9D933"/>
          </a:solidFill>
          <a:ln/>
        </p:spPr>
        <p:txBody>
          <a:bodyPr/>
          <a:lstStyle/>
          <a:p>
            <a:endParaRPr lang="en-US">
              <a:solidFill>
                <a:schemeClr val="bg1"/>
              </a:solidFill>
            </a:endParaRPr>
          </a:p>
        </p:txBody>
      </p:sp>
      <p:sp>
        <p:nvSpPr>
          <p:cNvPr id="35" name="Text 33"/>
          <p:cNvSpPr/>
          <p:nvPr/>
        </p:nvSpPr>
        <p:spPr>
          <a:xfrm>
            <a:off x="7257395" y="5310188"/>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8</a:t>
            </a:r>
            <a:endParaRPr lang="en-US" sz="1400"/>
          </a:p>
        </p:txBody>
      </p:sp>
      <p:sp>
        <p:nvSpPr>
          <p:cNvPr id="36" name="Text 34"/>
          <p:cNvSpPr/>
          <p:nvPr/>
        </p:nvSpPr>
        <p:spPr>
          <a:xfrm>
            <a:off x="7893546" y="5361391"/>
            <a:ext cx="4437860" cy="439790"/>
          </a:xfrm>
          <a:prstGeom prst="rect">
            <a:avLst/>
          </a:prstGeom>
          <a:noFill/>
          <a:ln/>
        </p:spPr>
        <p:txBody>
          <a:bodyPr wrap="none" lIns="0" tIns="0" rIns="0" bIns="0" rtlCol="0" anchor="t"/>
          <a:lstStyle/>
          <a:p>
            <a:pPr>
              <a:lnSpc>
                <a:spcPts val="1550"/>
              </a:lnSpc>
            </a:pPr>
            <a:r>
              <a:rPr lang="en-US" sz="1700">
                <a:solidFill>
                  <a:schemeClr val="bg1"/>
                </a:solidFill>
                <a:latin typeface="IBM Plex Sans Medium"/>
              </a:rPr>
              <a:t>Publication of Order in the Official Gazette</a:t>
            </a:r>
          </a:p>
        </p:txBody>
      </p:sp>
      <p:sp>
        <p:nvSpPr>
          <p:cNvPr id="37" name="Shape 35"/>
          <p:cNvSpPr/>
          <p:nvPr/>
        </p:nvSpPr>
        <p:spPr>
          <a:xfrm>
            <a:off x="6736854" y="5976342"/>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38" name="Shape 36"/>
          <p:cNvSpPr/>
          <p:nvPr/>
        </p:nvSpPr>
        <p:spPr>
          <a:xfrm>
            <a:off x="7082701" y="5739490"/>
            <a:ext cx="464999" cy="464999"/>
          </a:xfrm>
          <a:prstGeom prst="roundRect">
            <a:avLst>
              <a:gd name="adj" fmla="val 6668"/>
            </a:avLst>
          </a:prstGeom>
          <a:solidFill>
            <a:srgbClr val="FCEC99"/>
          </a:solidFill>
          <a:ln/>
        </p:spPr>
        <p:txBody>
          <a:bodyPr/>
          <a:lstStyle/>
          <a:p>
            <a:endParaRPr lang="en-US">
              <a:solidFill>
                <a:schemeClr val="bg1"/>
              </a:solidFill>
            </a:endParaRPr>
          </a:p>
        </p:txBody>
      </p:sp>
      <p:sp>
        <p:nvSpPr>
          <p:cNvPr id="39" name="Text 37"/>
          <p:cNvSpPr/>
          <p:nvPr/>
        </p:nvSpPr>
        <p:spPr>
          <a:xfrm>
            <a:off x="7257395" y="5887760"/>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9</a:t>
            </a:r>
            <a:endParaRPr lang="en-US" sz="1400"/>
          </a:p>
        </p:txBody>
      </p:sp>
      <p:sp>
        <p:nvSpPr>
          <p:cNvPr id="40" name="Text 38"/>
          <p:cNvSpPr/>
          <p:nvPr/>
        </p:nvSpPr>
        <p:spPr>
          <a:xfrm>
            <a:off x="3551766" y="5896276"/>
            <a:ext cx="3188141" cy="360276"/>
          </a:xfrm>
          <a:prstGeom prst="rect">
            <a:avLst/>
          </a:prstGeom>
          <a:noFill/>
          <a:ln/>
        </p:spPr>
        <p:txBody>
          <a:bodyPr wrap="none" lIns="0" tIns="0" rIns="0" bIns="0" rtlCol="0" anchor="t"/>
          <a:lstStyle/>
          <a:p>
            <a:pPr algn="r">
              <a:lnSpc>
                <a:spcPts val="1550"/>
              </a:lnSpc>
            </a:pPr>
            <a:r>
              <a:rPr lang="en-US" sz="1700">
                <a:solidFill>
                  <a:schemeClr val="bg1"/>
                </a:solidFill>
                <a:latin typeface="IBM Plex Sans Medium"/>
              </a:rPr>
              <a:t>Preparation of Schedule of Creditors</a:t>
            </a:r>
          </a:p>
        </p:txBody>
      </p:sp>
      <p:sp>
        <p:nvSpPr>
          <p:cNvPr id="41" name="Shape 39"/>
          <p:cNvSpPr/>
          <p:nvPr/>
        </p:nvSpPr>
        <p:spPr>
          <a:xfrm>
            <a:off x="7444323" y="6553914"/>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42" name="Shape 40"/>
          <p:cNvSpPr/>
          <p:nvPr/>
        </p:nvSpPr>
        <p:spPr>
          <a:xfrm>
            <a:off x="7082701" y="6329095"/>
            <a:ext cx="464999" cy="464999"/>
          </a:xfrm>
          <a:prstGeom prst="roundRect">
            <a:avLst>
              <a:gd name="adj" fmla="val 6668"/>
            </a:avLst>
          </a:prstGeom>
          <a:solidFill>
            <a:srgbClr val="FCEC99"/>
          </a:solidFill>
          <a:ln/>
        </p:spPr>
        <p:txBody>
          <a:bodyPr/>
          <a:lstStyle/>
          <a:p>
            <a:endParaRPr lang="en-US">
              <a:solidFill>
                <a:schemeClr val="bg1"/>
              </a:solidFill>
            </a:endParaRPr>
          </a:p>
        </p:txBody>
      </p:sp>
      <p:sp>
        <p:nvSpPr>
          <p:cNvPr id="43" name="Text 41"/>
          <p:cNvSpPr/>
          <p:nvPr/>
        </p:nvSpPr>
        <p:spPr>
          <a:xfrm>
            <a:off x="7199650" y="6465332"/>
            <a:ext cx="23098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10</a:t>
            </a:r>
            <a:endParaRPr lang="en-US" sz="1400"/>
          </a:p>
        </p:txBody>
      </p:sp>
      <p:sp>
        <p:nvSpPr>
          <p:cNvPr id="44" name="Text 42"/>
          <p:cNvSpPr/>
          <p:nvPr/>
        </p:nvSpPr>
        <p:spPr>
          <a:xfrm>
            <a:off x="7722182" y="6449401"/>
            <a:ext cx="3145431" cy="439791"/>
          </a:xfrm>
          <a:prstGeom prst="rect">
            <a:avLst/>
          </a:prstGeom>
          <a:noFill/>
          <a:ln/>
        </p:spPr>
        <p:txBody>
          <a:bodyPr wrap="none" lIns="0" tIns="0" rIns="0" bIns="0" rtlCol="0" anchor="t"/>
          <a:lstStyle/>
          <a:p>
            <a:pPr algn="r">
              <a:lnSpc>
                <a:spcPts val="1550"/>
              </a:lnSpc>
            </a:pPr>
            <a:r>
              <a:rPr lang="en-US" sz="1700">
                <a:solidFill>
                  <a:schemeClr val="bg1"/>
                </a:solidFill>
                <a:latin typeface="IBM Plex Sans Medium"/>
              </a:rPr>
              <a:t>Proposal submitted by Debtor</a:t>
            </a:r>
          </a:p>
        </p:txBody>
      </p:sp>
      <p:sp>
        <p:nvSpPr>
          <p:cNvPr id="45" name="Shape 43"/>
          <p:cNvSpPr/>
          <p:nvPr/>
        </p:nvSpPr>
        <p:spPr>
          <a:xfrm>
            <a:off x="6736854" y="7131487"/>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46" name="Shape 44"/>
          <p:cNvSpPr/>
          <p:nvPr/>
        </p:nvSpPr>
        <p:spPr>
          <a:xfrm>
            <a:off x="7082701" y="6927803"/>
            <a:ext cx="464999" cy="422726"/>
          </a:xfrm>
          <a:prstGeom prst="roundRect">
            <a:avLst>
              <a:gd name="adj" fmla="val 6668"/>
            </a:avLst>
          </a:prstGeom>
          <a:solidFill>
            <a:srgbClr val="FCEC99"/>
          </a:solidFill>
          <a:ln/>
        </p:spPr>
        <p:txBody>
          <a:bodyPr/>
          <a:lstStyle/>
          <a:p>
            <a:endParaRPr lang="en-US">
              <a:solidFill>
                <a:schemeClr val="bg1"/>
              </a:solidFill>
            </a:endParaRPr>
          </a:p>
        </p:txBody>
      </p:sp>
      <p:sp>
        <p:nvSpPr>
          <p:cNvPr id="47" name="Text 45"/>
          <p:cNvSpPr/>
          <p:nvPr/>
        </p:nvSpPr>
        <p:spPr>
          <a:xfrm>
            <a:off x="7199650" y="7042904"/>
            <a:ext cx="23098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rPr>
              <a:t>11</a:t>
            </a:r>
          </a:p>
        </p:txBody>
      </p:sp>
      <p:sp>
        <p:nvSpPr>
          <p:cNvPr id="48" name="Text 46"/>
          <p:cNvSpPr/>
          <p:nvPr/>
        </p:nvSpPr>
        <p:spPr>
          <a:xfrm>
            <a:off x="3226122" y="7051419"/>
            <a:ext cx="3455727" cy="401241"/>
          </a:xfrm>
          <a:prstGeom prst="rect">
            <a:avLst/>
          </a:prstGeom>
          <a:noFill/>
          <a:ln/>
        </p:spPr>
        <p:txBody>
          <a:bodyPr wrap="none" lIns="0" tIns="0" rIns="0" bIns="0" rtlCol="0" anchor="t"/>
          <a:lstStyle/>
          <a:p>
            <a:pPr algn="r">
              <a:lnSpc>
                <a:spcPts val="1550"/>
              </a:lnSpc>
            </a:pPr>
            <a:r>
              <a:rPr lang="en-US" sz="1700">
                <a:solidFill>
                  <a:schemeClr val="bg1"/>
                </a:solidFill>
                <a:latin typeface="IBM Plex Sans Medium"/>
              </a:rPr>
              <a:t>Order of Approval or Refusal</a:t>
            </a:r>
          </a:p>
        </p:txBody>
      </p:sp>
      <p:pic>
        <p:nvPicPr>
          <p:cNvPr id="20" name="Picture 19" descr="A blue logo on a black background&#10;&#10;Description automatically generated">
            <a:extLst>
              <a:ext uri="{FF2B5EF4-FFF2-40B4-BE49-F238E27FC236}">
                <a16:creationId xmlns:a16="http://schemas.microsoft.com/office/drawing/2014/main" id="{D88ED3CC-3CF9-EF66-2FCA-62A99E5166CA}"/>
              </a:ext>
            </a:extLst>
          </p:cNvPr>
          <p:cNvPicPr>
            <a:picLocks noChangeAspect="1"/>
          </p:cNvPicPr>
          <p:nvPr/>
        </p:nvPicPr>
        <p:blipFill>
          <a:blip r:embed="rId3"/>
          <a:stretch>
            <a:fillRect/>
          </a:stretch>
        </p:blipFill>
        <p:spPr>
          <a:xfrm>
            <a:off x="13524163" y="283"/>
            <a:ext cx="1106237" cy="1106237"/>
          </a:xfrm>
          <a:prstGeom prst="rect">
            <a:avLst/>
          </a:prstGeom>
        </p:spPr>
      </p:pic>
      <p:sp>
        <p:nvSpPr>
          <p:cNvPr id="53" name="TextBox 52">
            <a:extLst>
              <a:ext uri="{FF2B5EF4-FFF2-40B4-BE49-F238E27FC236}">
                <a16:creationId xmlns:a16="http://schemas.microsoft.com/office/drawing/2014/main" id="{E2519A0F-2BDB-B226-638A-0529EFFAB9B5}"/>
              </a:ext>
            </a:extLst>
          </p:cNvPr>
          <p:cNvSpPr txBox="1"/>
          <p:nvPr/>
        </p:nvSpPr>
        <p:spPr>
          <a:xfrm>
            <a:off x="12828068" y="7745120"/>
            <a:ext cx="1732758" cy="369332"/>
          </a:xfrm>
          <a:prstGeom prst="rect">
            <a:avLst/>
          </a:prstGeom>
          <a:solidFill>
            <a:srgbClr val="292929"/>
          </a:solidFill>
        </p:spPr>
        <p:txBody>
          <a:bodyPr wrap="square" rtlCol="0">
            <a:spAutoFit/>
          </a:bodyPr>
          <a:lstStyle/>
          <a:p>
            <a:endParaRPr lang="en-IN">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208D4-D34D-2134-2875-9721E1C7A11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D672F24-4B98-4A6D-113A-807097437729}"/>
              </a:ext>
            </a:extLst>
          </p:cNvPr>
          <p:cNvSpPr/>
          <p:nvPr/>
        </p:nvSpPr>
        <p:spPr>
          <a:xfrm>
            <a:off x="449223" y="287762"/>
            <a:ext cx="12465266" cy="401003"/>
          </a:xfrm>
          <a:prstGeom prst="rect">
            <a:avLst/>
          </a:prstGeom>
          <a:noFill/>
          <a:ln/>
        </p:spPr>
        <p:txBody>
          <a:bodyPr wrap="none" lIns="0" tIns="0" rIns="0" bIns="0" rtlCol="0" anchor="t"/>
          <a:lstStyle/>
          <a:p>
            <a:pPr marL="0" indent="0">
              <a:lnSpc>
                <a:spcPts val="3150"/>
              </a:lnSpc>
              <a:buNone/>
            </a:pPr>
            <a:r>
              <a:rPr lang="en-US" sz="3200" b="1">
                <a:solidFill>
                  <a:schemeClr val="bg1"/>
                </a:solidFill>
                <a:latin typeface="IBM Plex Sans Medium" pitchFamily="34" charset="0"/>
                <a:ea typeface="IBM Plex Sans Medium" pitchFamily="34" charset="-122"/>
                <a:cs typeface="IBM Plex Sans Medium" pitchFamily="34" charset="-120"/>
              </a:rPr>
              <a:t>The Statutory Process of Insolvency under IBC, 2016</a:t>
            </a:r>
            <a:endParaRPr lang="en-US" sz="3200" b="1">
              <a:solidFill>
                <a:schemeClr val="bg1"/>
              </a:solidFill>
            </a:endParaRPr>
          </a:p>
        </p:txBody>
      </p:sp>
      <p:sp>
        <p:nvSpPr>
          <p:cNvPr id="3" name="Shape 1">
            <a:extLst>
              <a:ext uri="{FF2B5EF4-FFF2-40B4-BE49-F238E27FC236}">
                <a16:creationId xmlns:a16="http://schemas.microsoft.com/office/drawing/2014/main" id="{0C6FF797-97BB-C404-F9A0-9A05029F001B}"/>
              </a:ext>
            </a:extLst>
          </p:cNvPr>
          <p:cNvSpPr/>
          <p:nvPr/>
        </p:nvSpPr>
        <p:spPr>
          <a:xfrm>
            <a:off x="7307580" y="1160422"/>
            <a:ext cx="15240" cy="6866692"/>
          </a:xfrm>
          <a:prstGeom prst="roundRect">
            <a:avLst>
              <a:gd name="adj" fmla="val 126336"/>
            </a:avLst>
          </a:prstGeom>
          <a:solidFill>
            <a:srgbClr val="61646A"/>
          </a:solidFill>
          <a:ln/>
        </p:spPr>
        <p:txBody>
          <a:bodyPr/>
          <a:lstStyle/>
          <a:p>
            <a:endParaRPr lang="en-US">
              <a:solidFill>
                <a:schemeClr val="bg1"/>
              </a:solidFill>
            </a:endParaRPr>
          </a:p>
        </p:txBody>
      </p:sp>
      <p:sp>
        <p:nvSpPr>
          <p:cNvPr id="4" name="Shape 2">
            <a:extLst>
              <a:ext uri="{FF2B5EF4-FFF2-40B4-BE49-F238E27FC236}">
                <a16:creationId xmlns:a16="http://schemas.microsoft.com/office/drawing/2014/main" id="{0388BB3E-1A6F-B66B-61A9-7D6593468979}"/>
              </a:ext>
            </a:extLst>
          </p:cNvPr>
          <p:cNvSpPr/>
          <p:nvPr/>
        </p:nvSpPr>
        <p:spPr>
          <a:xfrm>
            <a:off x="6724085" y="1186536"/>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5" name="Shape 3">
            <a:extLst>
              <a:ext uri="{FF2B5EF4-FFF2-40B4-BE49-F238E27FC236}">
                <a16:creationId xmlns:a16="http://schemas.microsoft.com/office/drawing/2014/main" id="{8CB0157C-6616-220F-14D1-8870FD4B21DF}"/>
              </a:ext>
            </a:extLst>
          </p:cNvPr>
          <p:cNvSpPr/>
          <p:nvPr/>
        </p:nvSpPr>
        <p:spPr>
          <a:xfrm>
            <a:off x="7068066" y="917816"/>
            <a:ext cx="494146" cy="485212"/>
          </a:xfrm>
          <a:prstGeom prst="roundRect">
            <a:avLst>
              <a:gd name="adj" fmla="val 6668"/>
            </a:avLst>
          </a:prstGeom>
          <a:solidFill>
            <a:srgbClr val="FCEC99"/>
          </a:solidFill>
          <a:ln/>
        </p:spPr>
        <p:txBody>
          <a:bodyPr/>
          <a:lstStyle/>
          <a:p>
            <a:endParaRPr lang="en-US"/>
          </a:p>
        </p:txBody>
      </p:sp>
      <p:sp>
        <p:nvSpPr>
          <p:cNvPr id="6" name="Text 4">
            <a:extLst>
              <a:ext uri="{FF2B5EF4-FFF2-40B4-BE49-F238E27FC236}">
                <a16:creationId xmlns:a16="http://schemas.microsoft.com/office/drawing/2014/main" id="{FEEB4DB2-4AB4-3956-54ED-F19090D4DCF9}"/>
              </a:ext>
            </a:extLst>
          </p:cNvPr>
          <p:cNvSpPr/>
          <p:nvPr/>
        </p:nvSpPr>
        <p:spPr>
          <a:xfrm>
            <a:off x="7257395" y="1087586"/>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1</a:t>
            </a:r>
            <a:endParaRPr lang="en-US" sz="1400"/>
          </a:p>
        </p:txBody>
      </p:sp>
      <p:sp>
        <p:nvSpPr>
          <p:cNvPr id="7" name="Text 5">
            <a:extLst>
              <a:ext uri="{FF2B5EF4-FFF2-40B4-BE49-F238E27FC236}">
                <a16:creationId xmlns:a16="http://schemas.microsoft.com/office/drawing/2014/main" id="{E44D8ED1-E2AF-BB73-732A-3E1A6A34305D}"/>
              </a:ext>
            </a:extLst>
          </p:cNvPr>
          <p:cNvSpPr/>
          <p:nvPr/>
        </p:nvSpPr>
        <p:spPr>
          <a:xfrm>
            <a:off x="2433975" y="1066980"/>
            <a:ext cx="4550004" cy="486648"/>
          </a:xfrm>
          <a:prstGeom prst="rect">
            <a:avLst/>
          </a:prstGeom>
          <a:noFill/>
          <a:ln/>
        </p:spPr>
        <p:txBody>
          <a:bodyPr wrap="none" lIns="0" tIns="0" rIns="0" bIns="0" rtlCol="0" anchor="t"/>
          <a:lstStyle/>
          <a:p>
            <a:pPr marL="0" indent="0">
              <a:buNone/>
            </a:pPr>
            <a:r>
              <a:rPr lang="en-US" sz="1700">
                <a:solidFill>
                  <a:schemeClr val="bg1"/>
                </a:solidFill>
                <a:latin typeface="IBM Plex Sans Medium" pitchFamily="34" charset="0"/>
                <a:ea typeface="IBM Plex Sans Medium" pitchFamily="34" charset="-122"/>
                <a:cs typeface="IBM Plex Sans Medium" pitchFamily="34" charset="-120"/>
              </a:rPr>
              <a:t>Petition u/s 7, 9 &amp; 10 as applicable shall be </a:t>
            </a:r>
          </a:p>
          <a:p>
            <a:pPr marL="0" indent="0">
              <a:buNone/>
            </a:pPr>
            <a:r>
              <a:rPr lang="en-US" sz="1700">
                <a:solidFill>
                  <a:schemeClr val="bg1"/>
                </a:solidFill>
                <a:latin typeface="IBM Plex Sans Medium" pitchFamily="34" charset="0"/>
                <a:ea typeface="IBM Plex Sans Medium" pitchFamily="34" charset="-122"/>
                <a:cs typeface="IBM Plex Sans Medium" pitchFamily="34" charset="-120"/>
              </a:rPr>
              <a:t>filed before the adjudicating authority </a:t>
            </a:r>
            <a:endParaRPr lang="en-US" sz="1700">
              <a:solidFill>
                <a:schemeClr val="bg1"/>
              </a:solidFill>
            </a:endParaRPr>
          </a:p>
        </p:txBody>
      </p:sp>
      <p:sp>
        <p:nvSpPr>
          <p:cNvPr id="8" name="Shape 6">
            <a:extLst>
              <a:ext uri="{FF2B5EF4-FFF2-40B4-BE49-F238E27FC236}">
                <a16:creationId xmlns:a16="http://schemas.microsoft.com/office/drawing/2014/main" id="{99BE18C6-6A5F-F344-C7F9-F17B91CDA749}"/>
              </a:ext>
            </a:extLst>
          </p:cNvPr>
          <p:cNvSpPr/>
          <p:nvPr/>
        </p:nvSpPr>
        <p:spPr>
          <a:xfrm>
            <a:off x="7452887" y="1828304"/>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9" name="Shape 7">
            <a:extLst>
              <a:ext uri="{FF2B5EF4-FFF2-40B4-BE49-F238E27FC236}">
                <a16:creationId xmlns:a16="http://schemas.microsoft.com/office/drawing/2014/main" id="{91CC969B-A8BA-F693-0462-C29A1F3D3AD2}"/>
              </a:ext>
            </a:extLst>
          </p:cNvPr>
          <p:cNvSpPr/>
          <p:nvPr/>
        </p:nvSpPr>
        <p:spPr>
          <a:xfrm>
            <a:off x="7082701" y="1603639"/>
            <a:ext cx="464999" cy="422726"/>
          </a:xfrm>
          <a:prstGeom prst="roundRect">
            <a:avLst>
              <a:gd name="adj" fmla="val 6668"/>
            </a:avLst>
          </a:prstGeom>
          <a:solidFill>
            <a:srgbClr val="FCEC99"/>
          </a:solidFill>
          <a:ln/>
        </p:spPr>
        <p:txBody>
          <a:bodyPr/>
          <a:lstStyle/>
          <a:p>
            <a:endParaRPr lang="en-US">
              <a:solidFill>
                <a:schemeClr val="bg1"/>
              </a:solidFill>
            </a:endParaRPr>
          </a:p>
        </p:txBody>
      </p:sp>
      <p:sp>
        <p:nvSpPr>
          <p:cNvPr id="10" name="Text 8">
            <a:extLst>
              <a:ext uri="{FF2B5EF4-FFF2-40B4-BE49-F238E27FC236}">
                <a16:creationId xmlns:a16="http://schemas.microsoft.com/office/drawing/2014/main" id="{83D7B3FD-7870-F152-DD2A-E61D5EC8B701}"/>
              </a:ext>
            </a:extLst>
          </p:cNvPr>
          <p:cNvSpPr/>
          <p:nvPr/>
        </p:nvSpPr>
        <p:spPr>
          <a:xfrm>
            <a:off x="7249833" y="1750705"/>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2</a:t>
            </a:r>
            <a:endParaRPr lang="en-US" sz="1400"/>
          </a:p>
        </p:txBody>
      </p:sp>
      <p:sp>
        <p:nvSpPr>
          <p:cNvPr id="11" name="Text 9">
            <a:extLst>
              <a:ext uri="{FF2B5EF4-FFF2-40B4-BE49-F238E27FC236}">
                <a16:creationId xmlns:a16="http://schemas.microsoft.com/office/drawing/2014/main" id="{1C41884F-4B9D-1CAF-9A70-0FA4A2203493}"/>
              </a:ext>
            </a:extLst>
          </p:cNvPr>
          <p:cNvSpPr/>
          <p:nvPr/>
        </p:nvSpPr>
        <p:spPr>
          <a:xfrm>
            <a:off x="7913497" y="1674910"/>
            <a:ext cx="5314117" cy="488368"/>
          </a:xfrm>
          <a:prstGeom prst="rect">
            <a:avLst/>
          </a:prstGeom>
          <a:noFill/>
          <a:ln/>
        </p:spPr>
        <p:txBody>
          <a:bodyPr wrap="none" lIns="0" tIns="0" rIns="0" bIns="0" rtlCol="0" anchor="t"/>
          <a:lstStyle/>
          <a:p>
            <a:r>
              <a:rPr lang="en-US" sz="1700">
                <a:solidFill>
                  <a:schemeClr val="bg1"/>
                </a:solidFill>
                <a:latin typeface="IBM Plex Sans Medium" pitchFamily="34" charset="0"/>
              </a:rPr>
              <a:t>Once the application is accepted, an Interim </a:t>
            </a:r>
          </a:p>
          <a:p>
            <a:r>
              <a:rPr lang="en-US" sz="1700">
                <a:solidFill>
                  <a:schemeClr val="bg1"/>
                </a:solidFill>
                <a:latin typeface="IBM Plex Sans Medium" pitchFamily="34" charset="0"/>
              </a:rPr>
              <a:t>Resolution Professional is appointed.</a:t>
            </a:r>
          </a:p>
        </p:txBody>
      </p:sp>
      <p:sp>
        <p:nvSpPr>
          <p:cNvPr id="12" name="Shape 10">
            <a:extLst>
              <a:ext uri="{FF2B5EF4-FFF2-40B4-BE49-F238E27FC236}">
                <a16:creationId xmlns:a16="http://schemas.microsoft.com/office/drawing/2014/main" id="{98EB42BC-C53E-1AEF-7130-B9EE59C0D30D}"/>
              </a:ext>
            </a:extLst>
          </p:cNvPr>
          <p:cNvSpPr/>
          <p:nvPr/>
        </p:nvSpPr>
        <p:spPr>
          <a:xfrm>
            <a:off x="6736854" y="2510909"/>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13" name="Shape 11">
            <a:extLst>
              <a:ext uri="{FF2B5EF4-FFF2-40B4-BE49-F238E27FC236}">
                <a16:creationId xmlns:a16="http://schemas.microsoft.com/office/drawing/2014/main" id="{950762B4-D486-1703-ADF6-7490DB52DE19}"/>
              </a:ext>
            </a:extLst>
          </p:cNvPr>
          <p:cNvSpPr/>
          <p:nvPr/>
        </p:nvSpPr>
        <p:spPr>
          <a:xfrm>
            <a:off x="7082701" y="2326440"/>
            <a:ext cx="464999" cy="384296"/>
          </a:xfrm>
          <a:prstGeom prst="roundRect">
            <a:avLst>
              <a:gd name="adj" fmla="val 6668"/>
            </a:avLst>
          </a:prstGeom>
          <a:solidFill>
            <a:srgbClr val="FCEC99"/>
          </a:solidFill>
          <a:ln/>
        </p:spPr>
        <p:txBody>
          <a:bodyPr/>
          <a:lstStyle/>
          <a:p>
            <a:endParaRPr lang="en-US">
              <a:solidFill>
                <a:schemeClr val="bg1"/>
              </a:solidFill>
            </a:endParaRPr>
          </a:p>
        </p:txBody>
      </p:sp>
      <p:sp>
        <p:nvSpPr>
          <p:cNvPr id="14" name="Text 12">
            <a:extLst>
              <a:ext uri="{FF2B5EF4-FFF2-40B4-BE49-F238E27FC236}">
                <a16:creationId xmlns:a16="http://schemas.microsoft.com/office/drawing/2014/main" id="{21E8023F-FC59-890B-96A8-848D91D2F1B2}"/>
              </a:ext>
            </a:extLst>
          </p:cNvPr>
          <p:cNvSpPr/>
          <p:nvPr/>
        </p:nvSpPr>
        <p:spPr>
          <a:xfrm>
            <a:off x="7257395" y="2422327"/>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3</a:t>
            </a:r>
            <a:endParaRPr lang="en-US" sz="1400"/>
          </a:p>
        </p:txBody>
      </p:sp>
      <p:sp>
        <p:nvSpPr>
          <p:cNvPr id="15" name="Text 13">
            <a:extLst>
              <a:ext uri="{FF2B5EF4-FFF2-40B4-BE49-F238E27FC236}">
                <a16:creationId xmlns:a16="http://schemas.microsoft.com/office/drawing/2014/main" id="{E5F4CAF1-DC52-A4B0-4806-A1923D0D3260}"/>
              </a:ext>
            </a:extLst>
          </p:cNvPr>
          <p:cNvSpPr/>
          <p:nvPr/>
        </p:nvSpPr>
        <p:spPr>
          <a:xfrm>
            <a:off x="7908785" y="3013977"/>
            <a:ext cx="6166443" cy="756261"/>
          </a:xfrm>
          <a:prstGeom prst="rect">
            <a:avLst/>
          </a:prstGeom>
          <a:noFill/>
          <a:ln/>
        </p:spPr>
        <p:txBody>
          <a:bodyPr wrap="none" lIns="0" tIns="0" rIns="0" bIns="0" rtlCol="0" anchor="t"/>
          <a:lstStyle/>
          <a:p>
            <a:r>
              <a:rPr lang="en-US" sz="1700">
                <a:solidFill>
                  <a:schemeClr val="bg1"/>
                </a:solidFill>
                <a:latin typeface="IBM Plex Sans Medium" pitchFamily="34" charset="0"/>
              </a:rPr>
              <a:t>The IRP takes control over the business, financial </a:t>
            </a:r>
          </a:p>
          <a:p>
            <a:r>
              <a:rPr lang="en-US" sz="1700">
                <a:solidFill>
                  <a:schemeClr val="bg1"/>
                </a:solidFill>
                <a:latin typeface="IBM Plex Sans Medium" pitchFamily="34" charset="0"/>
              </a:rPr>
              <a:t>information, collects claims and constitutes the </a:t>
            </a:r>
          </a:p>
          <a:p>
            <a:r>
              <a:rPr lang="en-US" sz="1700">
                <a:solidFill>
                  <a:schemeClr val="bg1"/>
                </a:solidFill>
                <a:latin typeface="IBM Plex Sans Medium" pitchFamily="34" charset="0"/>
              </a:rPr>
              <a:t>Committee of Creditors</a:t>
            </a:r>
          </a:p>
        </p:txBody>
      </p:sp>
      <p:sp>
        <p:nvSpPr>
          <p:cNvPr id="16" name="Shape 14">
            <a:extLst>
              <a:ext uri="{FF2B5EF4-FFF2-40B4-BE49-F238E27FC236}">
                <a16:creationId xmlns:a16="http://schemas.microsoft.com/office/drawing/2014/main" id="{BD665BDC-5157-B7B0-03DD-6547919AAE0D}"/>
              </a:ext>
            </a:extLst>
          </p:cNvPr>
          <p:cNvSpPr/>
          <p:nvPr/>
        </p:nvSpPr>
        <p:spPr>
          <a:xfrm>
            <a:off x="7444323" y="3251768"/>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17" name="Shape 15">
            <a:extLst>
              <a:ext uri="{FF2B5EF4-FFF2-40B4-BE49-F238E27FC236}">
                <a16:creationId xmlns:a16="http://schemas.microsoft.com/office/drawing/2014/main" id="{FF0C2995-5420-3D3E-C150-229994C61AF0}"/>
              </a:ext>
            </a:extLst>
          </p:cNvPr>
          <p:cNvSpPr/>
          <p:nvPr/>
        </p:nvSpPr>
        <p:spPr>
          <a:xfrm>
            <a:off x="7099482" y="3057134"/>
            <a:ext cx="464999" cy="422726"/>
          </a:xfrm>
          <a:prstGeom prst="roundRect">
            <a:avLst>
              <a:gd name="adj" fmla="val 6668"/>
            </a:avLst>
          </a:prstGeom>
          <a:solidFill>
            <a:srgbClr val="F9D933"/>
          </a:solidFill>
          <a:ln/>
        </p:spPr>
        <p:txBody>
          <a:bodyPr/>
          <a:lstStyle/>
          <a:p>
            <a:endParaRPr lang="en-US">
              <a:solidFill>
                <a:schemeClr val="bg1"/>
              </a:solidFill>
            </a:endParaRPr>
          </a:p>
        </p:txBody>
      </p:sp>
      <p:sp>
        <p:nvSpPr>
          <p:cNvPr id="18" name="Text 16">
            <a:extLst>
              <a:ext uri="{FF2B5EF4-FFF2-40B4-BE49-F238E27FC236}">
                <a16:creationId xmlns:a16="http://schemas.microsoft.com/office/drawing/2014/main" id="{CAF6D4FE-3965-D443-91F2-2F6ACFE7987C}"/>
              </a:ext>
            </a:extLst>
          </p:cNvPr>
          <p:cNvSpPr/>
          <p:nvPr/>
        </p:nvSpPr>
        <p:spPr>
          <a:xfrm>
            <a:off x="7274235" y="3162137"/>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4</a:t>
            </a:r>
            <a:endParaRPr lang="en-US" sz="1400"/>
          </a:p>
        </p:txBody>
      </p:sp>
      <p:sp>
        <p:nvSpPr>
          <p:cNvPr id="19" name="Text 17">
            <a:extLst>
              <a:ext uri="{FF2B5EF4-FFF2-40B4-BE49-F238E27FC236}">
                <a16:creationId xmlns:a16="http://schemas.microsoft.com/office/drawing/2014/main" id="{0001EAC8-4C7A-B82D-0577-ED27D809F73C}"/>
              </a:ext>
            </a:extLst>
          </p:cNvPr>
          <p:cNvSpPr/>
          <p:nvPr/>
        </p:nvSpPr>
        <p:spPr>
          <a:xfrm>
            <a:off x="2189692" y="3696136"/>
            <a:ext cx="4768397" cy="1018103"/>
          </a:xfrm>
          <a:prstGeom prst="rect">
            <a:avLst/>
          </a:prstGeom>
          <a:noFill/>
          <a:ln/>
        </p:spPr>
        <p:txBody>
          <a:bodyPr wrap="none" lIns="0" tIns="0" rIns="0" bIns="0" rtlCol="0" anchor="t"/>
          <a:lstStyle/>
          <a:p>
            <a:r>
              <a:rPr lang="en-US" sz="1700">
                <a:solidFill>
                  <a:schemeClr val="bg1"/>
                </a:solidFill>
                <a:latin typeface="IBM Plex Sans Medium" pitchFamily="34" charset="0"/>
              </a:rPr>
              <a:t>The CoC holds its 1st meeting and appoints or </a:t>
            </a:r>
          </a:p>
          <a:p>
            <a:r>
              <a:rPr lang="en-US" sz="1700">
                <a:solidFill>
                  <a:schemeClr val="bg1"/>
                </a:solidFill>
                <a:latin typeface="IBM Plex Sans Medium" pitchFamily="34" charset="0"/>
              </a:rPr>
              <a:t>replaces the Resolution Professional. The CoC </a:t>
            </a:r>
          </a:p>
          <a:p>
            <a:r>
              <a:rPr lang="en-US" sz="1700">
                <a:solidFill>
                  <a:schemeClr val="bg1"/>
                </a:solidFill>
                <a:latin typeface="IBM Plex Sans Medium" pitchFamily="34" charset="0"/>
              </a:rPr>
              <a:t>works with the RP to finalize the CIRP</a:t>
            </a:r>
          </a:p>
        </p:txBody>
      </p:sp>
      <p:sp>
        <p:nvSpPr>
          <p:cNvPr id="21" name="Shape 19">
            <a:extLst>
              <a:ext uri="{FF2B5EF4-FFF2-40B4-BE49-F238E27FC236}">
                <a16:creationId xmlns:a16="http://schemas.microsoft.com/office/drawing/2014/main" id="{43BFD8A0-8E13-599E-51C7-CE12202C02E6}"/>
              </a:ext>
            </a:extLst>
          </p:cNvPr>
          <p:cNvSpPr/>
          <p:nvPr/>
        </p:nvSpPr>
        <p:spPr>
          <a:xfrm>
            <a:off x="6736854" y="3927312"/>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22" name="Shape 20">
            <a:extLst>
              <a:ext uri="{FF2B5EF4-FFF2-40B4-BE49-F238E27FC236}">
                <a16:creationId xmlns:a16="http://schemas.microsoft.com/office/drawing/2014/main" id="{3313C718-B6BE-4D67-35CE-FA0D3B785B98}"/>
              </a:ext>
            </a:extLst>
          </p:cNvPr>
          <p:cNvSpPr/>
          <p:nvPr/>
        </p:nvSpPr>
        <p:spPr>
          <a:xfrm>
            <a:off x="7066313" y="3772852"/>
            <a:ext cx="464999" cy="422727"/>
          </a:xfrm>
          <a:prstGeom prst="roundRect">
            <a:avLst>
              <a:gd name="adj" fmla="val 6668"/>
            </a:avLst>
          </a:prstGeom>
          <a:solidFill>
            <a:srgbClr val="F9D933"/>
          </a:solidFill>
          <a:ln/>
        </p:spPr>
        <p:txBody>
          <a:bodyPr/>
          <a:lstStyle/>
          <a:p>
            <a:endParaRPr lang="en-US">
              <a:solidFill>
                <a:schemeClr val="bg1"/>
              </a:solidFill>
            </a:endParaRPr>
          </a:p>
        </p:txBody>
      </p:sp>
      <p:sp>
        <p:nvSpPr>
          <p:cNvPr id="23" name="Text 21">
            <a:extLst>
              <a:ext uri="{FF2B5EF4-FFF2-40B4-BE49-F238E27FC236}">
                <a16:creationId xmlns:a16="http://schemas.microsoft.com/office/drawing/2014/main" id="{E3500884-59E8-97F4-5006-6DA4357D2991}"/>
              </a:ext>
            </a:extLst>
          </p:cNvPr>
          <p:cNvSpPr/>
          <p:nvPr/>
        </p:nvSpPr>
        <p:spPr>
          <a:xfrm>
            <a:off x="7241066" y="3870588"/>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5</a:t>
            </a:r>
            <a:endParaRPr lang="en-US" sz="1400"/>
          </a:p>
        </p:txBody>
      </p:sp>
      <p:sp>
        <p:nvSpPr>
          <p:cNvPr id="24" name="Text 22">
            <a:extLst>
              <a:ext uri="{FF2B5EF4-FFF2-40B4-BE49-F238E27FC236}">
                <a16:creationId xmlns:a16="http://schemas.microsoft.com/office/drawing/2014/main" id="{784A0853-0393-BE10-C967-785109FB5EEA}"/>
              </a:ext>
            </a:extLst>
          </p:cNvPr>
          <p:cNvSpPr/>
          <p:nvPr/>
        </p:nvSpPr>
        <p:spPr>
          <a:xfrm>
            <a:off x="7989974" y="4387475"/>
            <a:ext cx="4344603" cy="673446"/>
          </a:xfrm>
          <a:prstGeom prst="rect">
            <a:avLst/>
          </a:prstGeom>
          <a:noFill/>
          <a:ln/>
        </p:spPr>
        <p:txBody>
          <a:bodyPr wrap="none" lIns="0" tIns="0" rIns="0" bIns="0" rtlCol="0" anchor="t"/>
          <a:lstStyle/>
          <a:p>
            <a:r>
              <a:rPr lang="en-US" sz="1700">
                <a:solidFill>
                  <a:schemeClr val="bg1"/>
                </a:solidFill>
                <a:latin typeface="IBM Plex Sans Medium" pitchFamily="34" charset="0"/>
              </a:rPr>
              <a:t>Resolution Plans are invited by the Prospective </a:t>
            </a:r>
          </a:p>
          <a:p>
            <a:r>
              <a:rPr lang="en-US" sz="1700">
                <a:solidFill>
                  <a:schemeClr val="bg1"/>
                </a:solidFill>
                <a:latin typeface="IBM Plex Sans Medium" pitchFamily="34" charset="0"/>
              </a:rPr>
              <a:t>Resolution Applicants</a:t>
            </a:r>
          </a:p>
        </p:txBody>
      </p:sp>
      <p:sp>
        <p:nvSpPr>
          <p:cNvPr id="25" name="Shape 23">
            <a:extLst>
              <a:ext uri="{FF2B5EF4-FFF2-40B4-BE49-F238E27FC236}">
                <a16:creationId xmlns:a16="http://schemas.microsoft.com/office/drawing/2014/main" id="{EDBFD3CD-A64F-CA5D-FD75-ADFA425AB91E}"/>
              </a:ext>
            </a:extLst>
          </p:cNvPr>
          <p:cNvSpPr/>
          <p:nvPr/>
        </p:nvSpPr>
        <p:spPr>
          <a:xfrm>
            <a:off x="7464274" y="4565488"/>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26" name="Shape 24">
            <a:extLst>
              <a:ext uri="{FF2B5EF4-FFF2-40B4-BE49-F238E27FC236}">
                <a16:creationId xmlns:a16="http://schemas.microsoft.com/office/drawing/2014/main" id="{D98C412B-68B0-BA9F-D8AD-C302EFF135B4}"/>
              </a:ext>
            </a:extLst>
          </p:cNvPr>
          <p:cNvSpPr/>
          <p:nvPr/>
        </p:nvSpPr>
        <p:spPr>
          <a:xfrm>
            <a:off x="7099543" y="4488571"/>
            <a:ext cx="464999" cy="422726"/>
          </a:xfrm>
          <a:prstGeom prst="roundRect">
            <a:avLst>
              <a:gd name="adj" fmla="val 6668"/>
            </a:avLst>
          </a:prstGeom>
          <a:solidFill>
            <a:srgbClr val="F9D933"/>
          </a:solidFill>
          <a:ln/>
        </p:spPr>
        <p:txBody>
          <a:bodyPr/>
          <a:lstStyle/>
          <a:p>
            <a:endParaRPr lang="en-US">
              <a:solidFill>
                <a:schemeClr val="bg1"/>
              </a:solidFill>
            </a:endParaRPr>
          </a:p>
        </p:txBody>
      </p:sp>
      <p:sp>
        <p:nvSpPr>
          <p:cNvPr id="27" name="Text 25">
            <a:extLst>
              <a:ext uri="{FF2B5EF4-FFF2-40B4-BE49-F238E27FC236}">
                <a16:creationId xmlns:a16="http://schemas.microsoft.com/office/drawing/2014/main" id="{19AC96A1-B3AC-3F47-3047-813DCD5CF841}"/>
              </a:ext>
            </a:extLst>
          </p:cNvPr>
          <p:cNvSpPr/>
          <p:nvPr/>
        </p:nvSpPr>
        <p:spPr>
          <a:xfrm>
            <a:off x="7300562" y="4597308"/>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6</a:t>
            </a:r>
            <a:endParaRPr lang="en-US" sz="1400"/>
          </a:p>
        </p:txBody>
      </p:sp>
      <p:sp>
        <p:nvSpPr>
          <p:cNvPr id="28" name="Text 26">
            <a:extLst>
              <a:ext uri="{FF2B5EF4-FFF2-40B4-BE49-F238E27FC236}">
                <a16:creationId xmlns:a16="http://schemas.microsoft.com/office/drawing/2014/main" id="{A6A62A75-54A4-C56A-678B-F448AE4A9FF1}"/>
              </a:ext>
            </a:extLst>
          </p:cNvPr>
          <p:cNvSpPr/>
          <p:nvPr/>
        </p:nvSpPr>
        <p:spPr>
          <a:xfrm>
            <a:off x="1913018" y="5378034"/>
            <a:ext cx="4768397" cy="681514"/>
          </a:xfrm>
          <a:prstGeom prst="rect">
            <a:avLst/>
          </a:prstGeom>
          <a:noFill/>
          <a:ln/>
        </p:spPr>
        <p:txBody>
          <a:bodyPr wrap="none" lIns="0" tIns="0" rIns="0" bIns="0" rtlCol="0" anchor="t"/>
          <a:lstStyle/>
          <a:p>
            <a:r>
              <a:rPr lang="en-US" sz="1700">
                <a:solidFill>
                  <a:schemeClr val="bg1"/>
                </a:solidFill>
                <a:latin typeface="IBM Plex Sans Medium" pitchFamily="34" charset="0"/>
              </a:rPr>
              <a:t>The CoC votes and the  most suitable Resolution</a:t>
            </a:r>
          </a:p>
          <a:p>
            <a:r>
              <a:rPr lang="en-US" sz="1700">
                <a:solidFill>
                  <a:schemeClr val="bg1"/>
                </a:solidFill>
                <a:latin typeface="IBM Plex Sans Medium" pitchFamily="34" charset="0"/>
              </a:rPr>
              <a:t> plan is selected.</a:t>
            </a:r>
          </a:p>
        </p:txBody>
      </p:sp>
      <p:sp>
        <p:nvSpPr>
          <p:cNvPr id="29" name="Shape 27">
            <a:extLst>
              <a:ext uri="{FF2B5EF4-FFF2-40B4-BE49-F238E27FC236}">
                <a16:creationId xmlns:a16="http://schemas.microsoft.com/office/drawing/2014/main" id="{9B2C5751-4B38-EE62-4994-5EFF90E937BD}"/>
              </a:ext>
            </a:extLst>
          </p:cNvPr>
          <p:cNvSpPr/>
          <p:nvPr/>
        </p:nvSpPr>
        <p:spPr>
          <a:xfrm>
            <a:off x="6716903" y="5499963"/>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30" name="Shape 28">
            <a:extLst>
              <a:ext uri="{FF2B5EF4-FFF2-40B4-BE49-F238E27FC236}">
                <a16:creationId xmlns:a16="http://schemas.microsoft.com/office/drawing/2014/main" id="{99664B4E-987A-8C3E-E427-33892CCB09E5}"/>
              </a:ext>
            </a:extLst>
          </p:cNvPr>
          <p:cNvSpPr/>
          <p:nvPr/>
        </p:nvSpPr>
        <p:spPr>
          <a:xfrm>
            <a:off x="7082701" y="5239021"/>
            <a:ext cx="464999" cy="464999"/>
          </a:xfrm>
          <a:prstGeom prst="roundRect">
            <a:avLst>
              <a:gd name="adj" fmla="val 6668"/>
            </a:avLst>
          </a:prstGeom>
          <a:solidFill>
            <a:srgbClr val="F9D933"/>
          </a:solidFill>
          <a:ln/>
        </p:spPr>
        <p:txBody>
          <a:bodyPr/>
          <a:lstStyle/>
          <a:p>
            <a:endParaRPr lang="en-US">
              <a:solidFill>
                <a:schemeClr val="bg1"/>
              </a:solidFill>
            </a:endParaRPr>
          </a:p>
        </p:txBody>
      </p:sp>
      <p:sp>
        <p:nvSpPr>
          <p:cNvPr id="31" name="Text 29">
            <a:extLst>
              <a:ext uri="{FF2B5EF4-FFF2-40B4-BE49-F238E27FC236}">
                <a16:creationId xmlns:a16="http://schemas.microsoft.com/office/drawing/2014/main" id="{BE0B8C91-6880-6B24-3ABD-334EA386A5AA}"/>
              </a:ext>
            </a:extLst>
          </p:cNvPr>
          <p:cNvSpPr/>
          <p:nvPr/>
        </p:nvSpPr>
        <p:spPr>
          <a:xfrm>
            <a:off x="7257395" y="5378034"/>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7</a:t>
            </a:r>
            <a:endParaRPr lang="en-US" sz="1400"/>
          </a:p>
        </p:txBody>
      </p:sp>
      <p:sp>
        <p:nvSpPr>
          <p:cNvPr id="33" name="Shape 31">
            <a:extLst>
              <a:ext uri="{FF2B5EF4-FFF2-40B4-BE49-F238E27FC236}">
                <a16:creationId xmlns:a16="http://schemas.microsoft.com/office/drawing/2014/main" id="{CA8BCA7E-9E00-3F2E-8E92-B7B3A3F69F18}"/>
              </a:ext>
            </a:extLst>
          </p:cNvPr>
          <p:cNvSpPr/>
          <p:nvPr/>
        </p:nvSpPr>
        <p:spPr>
          <a:xfrm>
            <a:off x="7560498" y="6177921"/>
            <a:ext cx="449223" cy="15240"/>
          </a:xfrm>
          <a:prstGeom prst="roundRect">
            <a:avLst>
              <a:gd name="adj" fmla="val 126336"/>
            </a:avLst>
          </a:prstGeom>
          <a:solidFill>
            <a:srgbClr val="DFBF19"/>
          </a:solidFill>
          <a:ln/>
        </p:spPr>
        <p:txBody>
          <a:bodyPr/>
          <a:lstStyle/>
          <a:p>
            <a:endParaRPr lang="en-US">
              <a:solidFill>
                <a:schemeClr val="bg1"/>
              </a:solidFill>
            </a:endParaRPr>
          </a:p>
        </p:txBody>
      </p:sp>
      <p:sp>
        <p:nvSpPr>
          <p:cNvPr id="34" name="Shape 32">
            <a:extLst>
              <a:ext uri="{FF2B5EF4-FFF2-40B4-BE49-F238E27FC236}">
                <a16:creationId xmlns:a16="http://schemas.microsoft.com/office/drawing/2014/main" id="{F3A1145B-99A4-1D16-2CC1-EEB9B21CBB1B}"/>
              </a:ext>
            </a:extLst>
          </p:cNvPr>
          <p:cNvSpPr/>
          <p:nvPr/>
        </p:nvSpPr>
        <p:spPr>
          <a:xfrm>
            <a:off x="7082701" y="5981798"/>
            <a:ext cx="464999" cy="422726"/>
          </a:xfrm>
          <a:prstGeom prst="roundRect">
            <a:avLst>
              <a:gd name="adj" fmla="val 6668"/>
            </a:avLst>
          </a:prstGeom>
          <a:solidFill>
            <a:srgbClr val="F9D933"/>
          </a:solidFill>
          <a:ln/>
        </p:spPr>
        <p:txBody>
          <a:bodyPr/>
          <a:lstStyle/>
          <a:p>
            <a:endParaRPr lang="en-US">
              <a:solidFill>
                <a:schemeClr val="bg1"/>
              </a:solidFill>
            </a:endParaRPr>
          </a:p>
        </p:txBody>
      </p:sp>
      <p:sp>
        <p:nvSpPr>
          <p:cNvPr id="35" name="Text 33">
            <a:extLst>
              <a:ext uri="{FF2B5EF4-FFF2-40B4-BE49-F238E27FC236}">
                <a16:creationId xmlns:a16="http://schemas.microsoft.com/office/drawing/2014/main" id="{0686853F-3255-7E29-0BB6-C106663252C3}"/>
              </a:ext>
            </a:extLst>
          </p:cNvPr>
          <p:cNvSpPr/>
          <p:nvPr/>
        </p:nvSpPr>
        <p:spPr>
          <a:xfrm>
            <a:off x="7242817" y="6144292"/>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8</a:t>
            </a:r>
            <a:endParaRPr lang="en-US" sz="1400"/>
          </a:p>
        </p:txBody>
      </p:sp>
      <p:sp>
        <p:nvSpPr>
          <p:cNvPr id="37" name="Shape 35">
            <a:extLst>
              <a:ext uri="{FF2B5EF4-FFF2-40B4-BE49-F238E27FC236}">
                <a16:creationId xmlns:a16="http://schemas.microsoft.com/office/drawing/2014/main" id="{192395ED-13A1-541B-5183-A925E87F401E}"/>
              </a:ext>
            </a:extLst>
          </p:cNvPr>
          <p:cNvSpPr/>
          <p:nvPr/>
        </p:nvSpPr>
        <p:spPr>
          <a:xfrm>
            <a:off x="6736854" y="6931285"/>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38" name="Shape 36">
            <a:extLst>
              <a:ext uri="{FF2B5EF4-FFF2-40B4-BE49-F238E27FC236}">
                <a16:creationId xmlns:a16="http://schemas.microsoft.com/office/drawing/2014/main" id="{E6F713C5-8D07-4FEF-6481-587E8CDCC577}"/>
              </a:ext>
            </a:extLst>
          </p:cNvPr>
          <p:cNvSpPr/>
          <p:nvPr/>
        </p:nvSpPr>
        <p:spPr>
          <a:xfrm>
            <a:off x="7068066" y="6719044"/>
            <a:ext cx="464999" cy="464999"/>
          </a:xfrm>
          <a:prstGeom prst="roundRect">
            <a:avLst>
              <a:gd name="adj" fmla="val 6668"/>
            </a:avLst>
          </a:prstGeom>
          <a:solidFill>
            <a:srgbClr val="FCEC99"/>
          </a:solidFill>
          <a:ln/>
        </p:spPr>
        <p:txBody>
          <a:bodyPr/>
          <a:lstStyle/>
          <a:p>
            <a:endParaRPr lang="en-US">
              <a:solidFill>
                <a:schemeClr val="bg1"/>
              </a:solidFill>
            </a:endParaRPr>
          </a:p>
        </p:txBody>
      </p:sp>
      <p:sp>
        <p:nvSpPr>
          <p:cNvPr id="39" name="Text 37">
            <a:extLst>
              <a:ext uri="{FF2B5EF4-FFF2-40B4-BE49-F238E27FC236}">
                <a16:creationId xmlns:a16="http://schemas.microsoft.com/office/drawing/2014/main" id="{A78F8ACF-6812-5008-8F0B-F5787EA74E24}"/>
              </a:ext>
            </a:extLst>
          </p:cNvPr>
          <p:cNvSpPr/>
          <p:nvPr/>
        </p:nvSpPr>
        <p:spPr>
          <a:xfrm>
            <a:off x="7265074" y="6880072"/>
            <a:ext cx="11549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9</a:t>
            </a:r>
            <a:endParaRPr lang="en-US" sz="1400"/>
          </a:p>
        </p:txBody>
      </p:sp>
      <p:sp>
        <p:nvSpPr>
          <p:cNvPr id="41" name="Shape 39">
            <a:extLst>
              <a:ext uri="{FF2B5EF4-FFF2-40B4-BE49-F238E27FC236}">
                <a16:creationId xmlns:a16="http://schemas.microsoft.com/office/drawing/2014/main" id="{1E56C79F-FBB2-D5D8-1160-CF2F5B713E34}"/>
              </a:ext>
            </a:extLst>
          </p:cNvPr>
          <p:cNvSpPr/>
          <p:nvPr/>
        </p:nvSpPr>
        <p:spPr>
          <a:xfrm>
            <a:off x="7508093" y="7654443"/>
            <a:ext cx="449223" cy="15240"/>
          </a:xfrm>
          <a:prstGeom prst="roundRect">
            <a:avLst>
              <a:gd name="adj" fmla="val 126336"/>
            </a:avLst>
          </a:prstGeom>
          <a:solidFill>
            <a:srgbClr val="E2D27F"/>
          </a:solidFill>
          <a:ln/>
        </p:spPr>
        <p:txBody>
          <a:bodyPr/>
          <a:lstStyle/>
          <a:p>
            <a:endParaRPr lang="en-US">
              <a:solidFill>
                <a:schemeClr val="bg1"/>
              </a:solidFill>
            </a:endParaRPr>
          </a:p>
        </p:txBody>
      </p:sp>
      <p:sp>
        <p:nvSpPr>
          <p:cNvPr id="42" name="Shape 40">
            <a:extLst>
              <a:ext uri="{FF2B5EF4-FFF2-40B4-BE49-F238E27FC236}">
                <a16:creationId xmlns:a16="http://schemas.microsoft.com/office/drawing/2014/main" id="{9FF927A1-9D75-1143-D1F6-2221C6838896}"/>
              </a:ext>
            </a:extLst>
          </p:cNvPr>
          <p:cNvSpPr/>
          <p:nvPr/>
        </p:nvSpPr>
        <p:spPr>
          <a:xfrm>
            <a:off x="7083045" y="7427718"/>
            <a:ext cx="464999" cy="464999"/>
          </a:xfrm>
          <a:prstGeom prst="roundRect">
            <a:avLst>
              <a:gd name="adj" fmla="val 6668"/>
            </a:avLst>
          </a:prstGeom>
          <a:solidFill>
            <a:srgbClr val="FCEC99"/>
          </a:solidFill>
          <a:ln/>
        </p:spPr>
        <p:txBody>
          <a:bodyPr/>
          <a:lstStyle/>
          <a:p>
            <a:endParaRPr lang="en-US">
              <a:solidFill>
                <a:schemeClr val="bg1"/>
              </a:solidFill>
            </a:endParaRPr>
          </a:p>
        </p:txBody>
      </p:sp>
      <p:sp>
        <p:nvSpPr>
          <p:cNvPr id="43" name="Text 41">
            <a:extLst>
              <a:ext uri="{FF2B5EF4-FFF2-40B4-BE49-F238E27FC236}">
                <a16:creationId xmlns:a16="http://schemas.microsoft.com/office/drawing/2014/main" id="{F8C6151C-3D26-5289-4986-5A213CBC8FFF}"/>
              </a:ext>
            </a:extLst>
          </p:cNvPr>
          <p:cNvSpPr/>
          <p:nvPr/>
        </p:nvSpPr>
        <p:spPr>
          <a:xfrm>
            <a:off x="7199650" y="7579621"/>
            <a:ext cx="230981" cy="192524"/>
          </a:xfrm>
          <a:prstGeom prst="rect">
            <a:avLst/>
          </a:prstGeom>
          <a:noFill/>
          <a:ln/>
        </p:spPr>
        <p:txBody>
          <a:bodyPr wrap="none" lIns="0" tIns="0" rIns="0" bIns="0" rtlCol="0" anchor="t"/>
          <a:lstStyle/>
          <a:p>
            <a:pPr marL="0" indent="0" algn="ctr">
              <a:lnSpc>
                <a:spcPts val="1500"/>
              </a:lnSpc>
              <a:buNone/>
            </a:pPr>
            <a:r>
              <a:rPr lang="en-US" sz="1400">
                <a:latin typeface="IBM Plex Sans Medium" pitchFamily="34" charset="0"/>
                <a:ea typeface="IBM Plex Sans Medium" pitchFamily="34" charset="-122"/>
                <a:cs typeface="IBM Plex Sans Medium" pitchFamily="34" charset="-120"/>
              </a:rPr>
              <a:t>10</a:t>
            </a:r>
            <a:endParaRPr lang="en-US" sz="1400"/>
          </a:p>
        </p:txBody>
      </p:sp>
      <p:pic>
        <p:nvPicPr>
          <p:cNvPr id="20" name="Picture 19" descr="A blue logo on a black background&#10;&#10;Description automatically generated">
            <a:extLst>
              <a:ext uri="{FF2B5EF4-FFF2-40B4-BE49-F238E27FC236}">
                <a16:creationId xmlns:a16="http://schemas.microsoft.com/office/drawing/2014/main" id="{FBD78CC4-783B-A00D-FA93-12072CDD9E92}"/>
              </a:ext>
            </a:extLst>
          </p:cNvPr>
          <p:cNvPicPr>
            <a:picLocks noChangeAspect="1"/>
          </p:cNvPicPr>
          <p:nvPr/>
        </p:nvPicPr>
        <p:blipFill>
          <a:blip r:embed="rId3"/>
          <a:stretch>
            <a:fillRect/>
          </a:stretch>
        </p:blipFill>
        <p:spPr>
          <a:xfrm>
            <a:off x="13524163" y="283"/>
            <a:ext cx="1106237" cy="1106237"/>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4">
            <p14:nvContentPartPr>
              <p14:cNvPr id="50" name="Ink 49">
                <a:extLst>
                  <a:ext uri="{FF2B5EF4-FFF2-40B4-BE49-F238E27FC236}">
                    <a16:creationId xmlns:a16="http://schemas.microsoft.com/office/drawing/2014/main" id="{41BC0C8F-703C-51FC-AC16-BED1DB9366A0}"/>
                  </a:ext>
                </a:extLst>
              </p14:cNvPr>
              <p14:cNvContentPartPr/>
              <p14:nvPr/>
            </p14:nvContentPartPr>
            <p14:xfrm>
              <a:off x="-384935" y="-289080"/>
              <a:ext cx="360" cy="360"/>
            </p14:xfrm>
          </p:contentPart>
        </mc:Choice>
        <mc:Fallback>
          <p:pic>
            <p:nvPicPr>
              <p:cNvPr id="50" name="Ink 49">
                <a:extLst>
                  <a:ext uri="{FF2B5EF4-FFF2-40B4-BE49-F238E27FC236}">
                    <a16:creationId xmlns:a16="http://schemas.microsoft.com/office/drawing/2014/main" id="{41BC0C8F-703C-51FC-AC16-BED1DB9366A0}"/>
                  </a:ext>
                </a:extLst>
              </p:cNvPr>
              <p:cNvPicPr/>
              <p:nvPr/>
            </p:nvPicPr>
            <p:blipFill>
              <a:blip r:embed="rId5"/>
              <a:stretch>
                <a:fillRect/>
              </a:stretch>
            </p:blipFill>
            <p:spPr>
              <a:xfrm>
                <a:off x="-402935" y="-307080"/>
                <a:ext cx="36000" cy="36000"/>
              </a:xfrm>
              <a:prstGeom prst="rect">
                <a:avLst/>
              </a:prstGeom>
            </p:spPr>
          </p:pic>
        </mc:Fallback>
      </mc:AlternateContent>
      <p:sp>
        <p:nvSpPr>
          <p:cNvPr id="53" name="TextBox 52">
            <a:extLst>
              <a:ext uri="{FF2B5EF4-FFF2-40B4-BE49-F238E27FC236}">
                <a16:creationId xmlns:a16="http://schemas.microsoft.com/office/drawing/2014/main" id="{AF5AEA09-FBB2-973A-726A-566ECC2F2E22}"/>
              </a:ext>
            </a:extLst>
          </p:cNvPr>
          <p:cNvSpPr txBox="1"/>
          <p:nvPr/>
        </p:nvSpPr>
        <p:spPr>
          <a:xfrm>
            <a:off x="12828068" y="7745120"/>
            <a:ext cx="1732758" cy="369332"/>
          </a:xfrm>
          <a:prstGeom prst="rect">
            <a:avLst/>
          </a:prstGeom>
          <a:solidFill>
            <a:srgbClr val="292929"/>
          </a:solidFill>
        </p:spPr>
        <p:txBody>
          <a:bodyPr wrap="square" rtlCol="0">
            <a:spAutoFit/>
          </a:bodyPr>
          <a:lstStyle/>
          <a:p>
            <a:endParaRPr lang="en-IN">
              <a:solidFill>
                <a:schemeClr val="bg1"/>
              </a:solidFill>
            </a:endParaRPr>
          </a:p>
        </p:txBody>
      </p:sp>
      <p:sp>
        <p:nvSpPr>
          <p:cNvPr id="51" name="Text 26">
            <a:extLst>
              <a:ext uri="{FF2B5EF4-FFF2-40B4-BE49-F238E27FC236}">
                <a16:creationId xmlns:a16="http://schemas.microsoft.com/office/drawing/2014/main" id="{A3EAD68E-96C5-0004-70EE-56B2B462F1CF}"/>
              </a:ext>
            </a:extLst>
          </p:cNvPr>
          <p:cNvSpPr/>
          <p:nvPr/>
        </p:nvSpPr>
        <p:spPr>
          <a:xfrm>
            <a:off x="2527569" y="2416349"/>
            <a:ext cx="4315740" cy="615992"/>
          </a:xfrm>
          <a:prstGeom prst="rect">
            <a:avLst/>
          </a:prstGeom>
          <a:noFill/>
          <a:ln/>
        </p:spPr>
        <p:txBody>
          <a:bodyPr wrap="none" lIns="0" tIns="0" rIns="0" bIns="0" rtlCol="0" anchor="t"/>
          <a:lstStyle/>
          <a:p>
            <a:r>
              <a:rPr lang="en-US" sz="1700">
                <a:solidFill>
                  <a:schemeClr val="bg1"/>
                </a:solidFill>
                <a:latin typeface="IBM Plex Sans Medium" pitchFamily="34" charset="0"/>
              </a:rPr>
              <a:t>The Moratorium commences and a Public </a:t>
            </a:r>
          </a:p>
          <a:p>
            <a:r>
              <a:rPr lang="en-US" sz="1700">
                <a:solidFill>
                  <a:schemeClr val="bg1"/>
                </a:solidFill>
                <a:latin typeface="IBM Plex Sans Medium" pitchFamily="34" charset="0"/>
              </a:rPr>
              <a:t>Announcement is made to invite claims. </a:t>
            </a:r>
          </a:p>
        </p:txBody>
      </p:sp>
      <p:sp>
        <p:nvSpPr>
          <p:cNvPr id="55" name="TextBox 54">
            <a:extLst>
              <a:ext uri="{FF2B5EF4-FFF2-40B4-BE49-F238E27FC236}">
                <a16:creationId xmlns:a16="http://schemas.microsoft.com/office/drawing/2014/main" id="{0A51104B-3906-DE64-E3FC-5B64C3AEFEB6}"/>
              </a:ext>
            </a:extLst>
          </p:cNvPr>
          <p:cNvSpPr txBox="1"/>
          <p:nvPr/>
        </p:nvSpPr>
        <p:spPr>
          <a:xfrm>
            <a:off x="8078302" y="6017968"/>
            <a:ext cx="4895850" cy="615553"/>
          </a:xfrm>
          <a:prstGeom prst="rect">
            <a:avLst/>
          </a:prstGeom>
          <a:noFill/>
          <a:ln/>
        </p:spPr>
        <p:txBody>
          <a:bodyPr wrap="none" lIns="0" tIns="0" rIns="0" bIns="0" rtlCol="0" anchor="t"/>
          <a:lstStyle>
            <a:defPPr>
              <a:defRPr lang="en-US"/>
            </a:defPPr>
            <a:lvl1pPr>
              <a:defRPr sz="1700">
                <a:solidFill>
                  <a:schemeClr val="bg1"/>
                </a:solidFill>
                <a:latin typeface="IBM Plex Sans Medium" pitchFamily="34" charset="0"/>
              </a:defRPr>
            </a:lvl1pPr>
          </a:lstStyle>
          <a:p>
            <a:r>
              <a:rPr lang="en-US"/>
              <a:t>The RP presents the Resolution Plan to the </a:t>
            </a:r>
          </a:p>
          <a:p>
            <a:r>
              <a:rPr lang="en-US"/>
              <a:t>Adjudicating Authority for approval</a:t>
            </a:r>
          </a:p>
        </p:txBody>
      </p:sp>
      <p:sp>
        <p:nvSpPr>
          <p:cNvPr id="56" name="TextBox 55">
            <a:extLst>
              <a:ext uri="{FF2B5EF4-FFF2-40B4-BE49-F238E27FC236}">
                <a16:creationId xmlns:a16="http://schemas.microsoft.com/office/drawing/2014/main" id="{DFCFA53C-21AE-D22C-9140-27A9A5CDC5AA}"/>
              </a:ext>
            </a:extLst>
          </p:cNvPr>
          <p:cNvSpPr txBox="1"/>
          <p:nvPr/>
        </p:nvSpPr>
        <p:spPr>
          <a:xfrm>
            <a:off x="2525022" y="6819579"/>
            <a:ext cx="4251956" cy="1012799"/>
          </a:xfrm>
          <a:prstGeom prst="rect">
            <a:avLst/>
          </a:prstGeom>
          <a:noFill/>
          <a:ln/>
        </p:spPr>
        <p:txBody>
          <a:bodyPr wrap="none" lIns="0" tIns="0" rIns="0" bIns="0" rtlCol="0" anchor="t"/>
          <a:lstStyle>
            <a:defPPr>
              <a:defRPr lang="en-US"/>
            </a:defPPr>
            <a:lvl1pPr>
              <a:defRPr sz="1700">
                <a:solidFill>
                  <a:schemeClr val="bg1"/>
                </a:solidFill>
                <a:latin typeface="IBM Plex Sans Medium" pitchFamily="34" charset="0"/>
              </a:defRPr>
            </a:lvl1pPr>
          </a:lstStyle>
          <a:p>
            <a:r>
              <a:rPr lang="en-US"/>
              <a:t>If the Adjudicating Authority approves the </a:t>
            </a:r>
          </a:p>
          <a:p>
            <a:r>
              <a:rPr lang="en-US"/>
              <a:t>Resolution plan, the PRA becomes a </a:t>
            </a:r>
          </a:p>
          <a:p>
            <a:r>
              <a:rPr lang="en-US"/>
              <a:t>Successful Resolution Applicant and </a:t>
            </a:r>
          </a:p>
          <a:p>
            <a:r>
              <a:rPr lang="en-US"/>
              <a:t>the CIRP is implemented</a:t>
            </a:r>
          </a:p>
        </p:txBody>
      </p:sp>
      <p:sp>
        <p:nvSpPr>
          <p:cNvPr id="57" name="TextBox 56">
            <a:extLst>
              <a:ext uri="{FF2B5EF4-FFF2-40B4-BE49-F238E27FC236}">
                <a16:creationId xmlns:a16="http://schemas.microsoft.com/office/drawing/2014/main" id="{1C745A31-DCBA-C5F5-97D4-6811D82FE4A0}"/>
              </a:ext>
            </a:extLst>
          </p:cNvPr>
          <p:cNvSpPr txBox="1"/>
          <p:nvPr/>
        </p:nvSpPr>
        <p:spPr>
          <a:xfrm>
            <a:off x="8006293" y="7178381"/>
            <a:ext cx="5374994" cy="886342"/>
          </a:xfrm>
          <a:prstGeom prst="rect">
            <a:avLst/>
          </a:prstGeom>
          <a:noFill/>
          <a:ln/>
        </p:spPr>
        <p:txBody>
          <a:bodyPr wrap="none" lIns="0" tIns="0" rIns="0" bIns="0" rtlCol="0" anchor="t"/>
          <a:lstStyle>
            <a:defPPr>
              <a:defRPr lang="en-US"/>
            </a:defPPr>
            <a:lvl1pPr>
              <a:defRPr sz="1700">
                <a:solidFill>
                  <a:schemeClr val="bg1"/>
                </a:solidFill>
                <a:latin typeface="IBM Plex Sans Medium" pitchFamily="34" charset="0"/>
              </a:defRPr>
            </a:lvl1pPr>
          </a:lstStyle>
          <a:p>
            <a:r>
              <a:rPr lang="en-US"/>
              <a:t>If the Adjudicating Authority rejects the plan or </a:t>
            </a:r>
          </a:p>
          <a:p>
            <a:r>
              <a:rPr lang="en-US">
                <a:latin typeface="IBM Plex Sans Medium"/>
              </a:rPr>
              <a:t>the RP does not receive any plan, the Corporate Debtor is adjudicated for Liquidation.</a:t>
            </a:r>
          </a:p>
        </p:txBody>
      </p:sp>
    </p:spTree>
    <p:extLst>
      <p:ext uri="{BB962C8B-B14F-4D97-AF65-F5344CB8AC3E}">
        <p14:creationId xmlns:p14="http://schemas.microsoft.com/office/powerpoint/2010/main" val="228556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14</Slides>
  <Notes>13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1</cp:revision>
  <dcterms:created xsi:type="dcterms:W3CDTF">2024-12-23T19:12:45Z</dcterms:created>
  <dcterms:modified xsi:type="dcterms:W3CDTF">2024-12-26T11:58:10Z</dcterms:modified>
</cp:coreProperties>
</file>